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8" r:id="rId1"/>
    <p:sldMasterId id="2147483739" r:id="rId2"/>
    <p:sldMasterId id="2147483740" r:id="rId3"/>
    <p:sldMasterId id="2147483741" r:id="rId4"/>
  </p:sldMasterIdLst>
  <p:notesMasterIdLst>
    <p:notesMasterId r:id="rId2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69932F-50C8-4615-9431-91403C41F80A}">
  <a:tblStyle styleId="{5E69932F-50C8-4615-9431-91403C41F8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10"/>
    <p:restoredTop sz="94667"/>
  </p:normalViewPr>
  <p:slideViewPr>
    <p:cSldViewPr snapToGrid="0">
      <p:cViewPr varScale="1">
        <p:scale>
          <a:sx n="147" d="100"/>
          <a:sy n="147" d="100"/>
        </p:scale>
        <p:origin x="64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632412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5ba3c4bca7_1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ba3c4bca7_1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656199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5c9f3928e7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5c9f3928e7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251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ca7ac319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ca7ac319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781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c9f3928e7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c9f3928e7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513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ba3c4bca7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5ba3c4bca7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gif: open filter - umark 'idle' show the list becoming short</a:t>
            </a: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942597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5c9f3928e7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5c9f3928e7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00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c9f3928e7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c9f3928e7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136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5c95eb126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5c95eb126a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lot of text - bullets?</a:t>
            </a:r>
            <a:endParaRPr/>
          </a:p>
        </p:txBody>
      </p:sp>
    </p:spTree>
    <p:extLst>
      <p:ext uri="{BB962C8B-B14F-4D97-AF65-F5344CB8AC3E}">
        <p14:creationId xmlns:p14="http://schemas.microsoft.com/office/powerpoint/2010/main" val="98858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5c95eb126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5c95eb126a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lot of text - bullets?</a:t>
            </a:r>
            <a:endParaRPr/>
          </a:p>
        </p:txBody>
      </p:sp>
    </p:spTree>
    <p:extLst>
      <p:ext uri="{BB962C8B-B14F-4D97-AF65-F5344CB8AC3E}">
        <p14:creationId xmlns:p14="http://schemas.microsoft.com/office/powerpoint/2010/main" val="151314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c9f3928e7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c9f3928e7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904801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5ba3c4bca7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5ba3c4bca7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664064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ba3c4bca7_1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ba3c4bca7_1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28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5c95eb12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5c95eb12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ways to access: </a:t>
            </a:r>
            <a:endParaRPr/>
          </a:p>
          <a:p>
            <a:pPr marL="457200" lvl="0" indent="-298450" algn="l" rtl="0">
              <a:spcBef>
                <a:spcPts val="0"/>
              </a:spcBef>
              <a:spcAft>
                <a:spcPts val="0"/>
              </a:spcAft>
              <a:buSzPts val="1100"/>
              <a:buAutoNum type="arabicPeriod"/>
            </a:pPr>
            <a:r>
              <a:rPr lang="en"/>
              <a:t>Button on the botton right - All closed conversations from last time you logged in - so if you logged out or clicked refreshed these would dispaapear</a:t>
            </a:r>
            <a:endParaRPr/>
          </a:p>
          <a:p>
            <a:pPr marL="457200" lvl="0" indent="-298450" algn="l" rtl="0">
              <a:spcBef>
                <a:spcPts val="0"/>
              </a:spcBef>
              <a:spcAft>
                <a:spcPts val="0"/>
              </a:spcAft>
              <a:buSzPts val="1100"/>
              <a:buAutoNum type="arabicPeriod"/>
            </a:pPr>
            <a:r>
              <a:rPr lang="en"/>
              <a:t>All connections - has all of them and have to filter, yours and the time frame</a:t>
            </a:r>
            <a:endParaRPr/>
          </a:p>
          <a:p>
            <a:pPr marL="0" lvl="0" indent="0" algn="l" rtl="0">
              <a:spcBef>
                <a:spcPts val="0"/>
              </a:spcBef>
              <a:spcAft>
                <a:spcPts val="0"/>
              </a:spcAft>
              <a:buNone/>
            </a:pPr>
            <a:r>
              <a:rPr lang="en"/>
              <a:t>Prefeiltreed by 24-14 days -- </a:t>
            </a:r>
            <a:endParaRPr/>
          </a:p>
        </p:txBody>
      </p:sp>
    </p:spTree>
    <p:extLst>
      <p:ext uri="{BB962C8B-B14F-4D97-AF65-F5344CB8AC3E}">
        <p14:creationId xmlns:p14="http://schemas.microsoft.com/office/powerpoint/2010/main" val="451571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5ba3c4bca7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5ba3c4bca7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gif: show filter to check only 'closed conversations' and the list displays only closed. go to summary widget and type: customer requested to upgrade their account.</a:t>
            </a:r>
            <a:endParaRPr>
              <a:solidFill>
                <a:schemeClr val="dk1"/>
              </a:solidFill>
            </a:endParaRPr>
          </a:p>
        </p:txBody>
      </p:sp>
    </p:spTree>
    <p:extLst>
      <p:ext uri="{BB962C8B-B14F-4D97-AF65-F5344CB8AC3E}">
        <p14:creationId xmlns:p14="http://schemas.microsoft.com/office/powerpoint/2010/main" val="355378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babd40d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babd40d7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lot of text - bullets?</a:t>
            </a:r>
            <a:endParaRPr/>
          </a:p>
        </p:txBody>
      </p:sp>
    </p:spTree>
    <p:extLst>
      <p:ext uri="{BB962C8B-B14F-4D97-AF65-F5344CB8AC3E}">
        <p14:creationId xmlns:p14="http://schemas.microsoft.com/office/powerpoint/2010/main" val="695486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ba3c4bca7_1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ba3c4bca7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8028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5c4bab1133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5c4bab1133_0_4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38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5ba3c4bca7_1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5ba3c4bca7_1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511699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5c9f3928e7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5c9f3928e7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60083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5c9f3928e7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5c9f3928e7_0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lot of text - bullets?</a:t>
            </a:r>
            <a:endParaRPr/>
          </a:p>
        </p:txBody>
      </p:sp>
    </p:spTree>
    <p:extLst>
      <p:ext uri="{BB962C8B-B14F-4D97-AF65-F5344CB8AC3E}">
        <p14:creationId xmlns:p14="http://schemas.microsoft.com/office/powerpoint/2010/main" val="1631388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5ba3c4bca7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5ba3c4bca7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828714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ba3c4bca7_1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ba3c4bca7_1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36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ba3c4bca7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ba3c4bca7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302463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777075" y="744575"/>
            <a:ext cx="7576500" cy="2052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800"/>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777000" y="2834125"/>
            <a:ext cx="75765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92949B"/>
              </a:buClr>
              <a:buSzPts val="2400"/>
              <a:buNone/>
              <a:defRPr sz="2400">
                <a:solidFill>
                  <a:srgbClr val="92949B"/>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767825" y="2150850"/>
            <a:ext cx="75951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Clr>
                <a:srgbClr val="000000"/>
              </a:buClr>
              <a:buSzPts val="3600"/>
              <a:buNone/>
              <a:defRPr sz="3600">
                <a:solidFill>
                  <a:srgbClr val="000000"/>
                </a:solidFill>
              </a:defRPr>
            </a:lvl2pPr>
            <a:lvl3pPr lvl="2" algn="ctr" rtl="0">
              <a:spcBef>
                <a:spcPts val="0"/>
              </a:spcBef>
              <a:spcAft>
                <a:spcPts val="0"/>
              </a:spcAft>
              <a:buClr>
                <a:srgbClr val="000000"/>
              </a:buClr>
              <a:buSzPts val="3600"/>
              <a:buNone/>
              <a:defRPr sz="3600">
                <a:solidFill>
                  <a:srgbClr val="000000"/>
                </a:solidFill>
              </a:defRPr>
            </a:lvl3pPr>
            <a:lvl4pPr lvl="3" algn="ctr" rtl="0">
              <a:spcBef>
                <a:spcPts val="0"/>
              </a:spcBef>
              <a:spcAft>
                <a:spcPts val="0"/>
              </a:spcAft>
              <a:buClr>
                <a:srgbClr val="000000"/>
              </a:buClr>
              <a:buSzPts val="3600"/>
              <a:buNone/>
              <a:defRPr sz="3600">
                <a:solidFill>
                  <a:srgbClr val="000000"/>
                </a:solidFill>
              </a:defRPr>
            </a:lvl4pPr>
            <a:lvl5pPr lvl="4" algn="ctr" rtl="0">
              <a:spcBef>
                <a:spcPts val="0"/>
              </a:spcBef>
              <a:spcAft>
                <a:spcPts val="0"/>
              </a:spcAft>
              <a:buClr>
                <a:srgbClr val="000000"/>
              </a:buClr>
              <a:buSzPts val="3600"/>
              <a:buNone/>
              <a:defRPr sz="3600">
                <a:solidFill>
                  <a:srgbClr val="000000"/>
                </a:solidFill>
              </a:defRPr>
            </a:lvl5pPr>
            <a:lvl6pPr lvl="5" algn="ctr" rtl="0">
              <a:spcBef>
                <a:spcPts val="0"/>
              </a:spcBef>
              <a:spcAft>
                <a:spcPts val="0"/>
              </a:spcAft>
              <a:buClr>
                <a:srgbClr val="000000"/>
              </a:buClr>
              <a:buSzPts val="3600"/>
              <a:buNone/>
              <a:defRPr sz="3600">
                <a:solidFill>
                  <a:srgbClr val="000000"/>
                </a:solidFill>
              </a:defRPr>
            </a:lvl6pPr>
            <a:lvl7pPr lvl="6" algn="ctr" rtl="0">
              <a:spcBef>
                <a:spcPts val="0"/>
              </a:spcBef>
              <a:spcAft>
                <a:spcPts val="0"/>
              </a:spcAft>
              <a:buClr>
                <a:srgbClr val="000000"/>
              </a:buClr>
              <a:buSzPts val="3600"/>
              <a:buNone/>
              <a:defRPr sz="3600">
                <a:solidFill>
                  <a:srgbClr val="000000"/>
                </a:solidFill>
              </a:defRPr>
            </a:lvl7pPr>
            <a:lvl8pPr lvl="7" algn="ctr" rtl="0">
              <a:spcBef>
                <a:spcPts val="0"/>
              </a:spcBef>
              <a:spcAft>
                <a:spcPts val="0"/>
              </a:spcAft>
              <a:buClr>
                <a:srgbClr val="000000"/>
              </a:buClr>
              <a:buSzPts val="3600"/>
              <a:buNone/>
              <a:defRPr sz="3600">
                <a:solidFill>
                  <a:srgbClr val="000000"/>
                </a:solidFill>
              </a:defRPr>
            </a:lvl8pPr>
            <a:lvl9pPr lvl="8" algn="ctr" rtl="0">
              <a:spcBef>
                <a:spcPts val="0"/>
              </a:spcBef>
              <a:spcAft>
                <a:spcPts val="0"/>
              </a:spcAft>
              <a:buClr>
                <a:srgbClr val="000000"/>
              </a:buClr>
              <a:buSzPts val="3600"/>
              <a:buNone/>
              <a:defRPr sz="3600">
                <a:solidFill>
                  <a:srgbClr val="000000"/>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777175" y="292625"/>
            <a:ext cx="7585800" cy="469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6"/>
          <p:cNvSpPr txBox="1">
            <a:spLocks noGrp="1"/>
          </p:cNvSpPr>
          <p:nvPr>
            <p:ph type="body" idx="1"/>
          </p:nvPr>
        </p:nvSpPr>
        <p:spPr>
          <a:xfrm>
            <a:off x="777075" y="1489175"/>
            <a:ext cx="7585800" cy="2643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Roboto Light"/>
              <a:buChar char="●"/>
              <a:defRPr sz="1400">
                <a:latin typeface="Roboto Light"/>
                <a:ea typeface="Roboto Light"/>
                <a:cs typeface="Roboto Light"/>
                <a:sym typeface="Roboto Light"/>
              </a:defRPr>
            </a:lvl1pPr>
            <a:lvl2pPr marL="914400" lvl="1" indent="-304800" rtl="0">
              <a:spcBef>
                <a:spcPts val="1600"/>
              </a:spcBef>
              <a:spcAft>
                <a:spcPts val="0"/>
              </a:spcAft>
              <a:buSzPts val="1200"/>
              <a:buFont typeface="Roboto Light"/>
              <a:buChar char="○"/>
              <a:defRPr>
                <a:latin typeface="Roboto Light"/>
                <a:ea typeface="Roboto Light"/>
                <a:cs typeface="Roboto Light"/>
                <a:sym typeface="Roboto Light"/>
              </a:defRPr>
            </a:lvl2pPr>
            <a:lvl3pPr marL="1371600" lvl="2" indent="-304800" rtl="0">
              <a:spcBef>
                <a:spcPts val="1600"/>
              </a:spcBef>
              <a:spcAft>
                <a:spcPts val="0"/>
              </a:spcAft>
              <a:buSzPts val="1200"/>
              <a:buFont typeface="Roboto Light"/>
              <a:buChar char="■"/>
              <a:defRPr>
                <a:latin typeface="Roboto Light"/>
                <a:ea typeface="Roboto Light"/>
                <a:cs typeface="Roboto Light"/>
                <a:sym typeface="Roboto Light"/>
              </a:defRPr>
            </a:lvl3pPr>
            <a:lvl4pPr marL="1828800" lvl="3" indent="-304800" rtl="0">
              <a:spcBef>
                <a:spcPts val="1600"/>
              </a:spcBef>
              <a:spcAft>
                <a:spcPts val="0"/>
              </a:spcAft>
              <a:buSzPts val="1200"/>
              <a:buFont typeface="Roboto Light"/>
              <a:buChar char="●"/>
              <a:defRPr>
                <a:latin typeface="Roboto Light"/>
                <a:ea typeface="Roboto Light"/>
                <a:cs typeface="Roboto Light"/>
                <a:sym typeface="Roboto Light"/>
              </a:defRPr>
            </a:lvl4pPr>
            <a:lvl5pPr marL="2286000" lvl="4" indent="-304800" rtl="0">
              <a:spcBef>
                <a:spcPts val="1600"/>
              </a:spcBef>
              <a:spcAft>
                <a:spcPts val="0"/>
              </a:spcAft>
              <a:buSzPts val="1200"/>
              <a:buFont typeface="Roboto Light"/>
              <a:buChar char="○"/>
              <a:defRPr>
                <a:latin typeface="Roboto Light"/>
                <a:ea typeface="Roboto Light"/>
                <a:cs typeface="Roboto Light"/>
                <a:sym typeface="Roboto Light"/>
              </a:defRPr>
            </a:lvl5pPr>
            <a:lvl6pPr marL="2743200" lvl="5" indent="-304800" rtl="0">
              <a:spcBef>
                <a:spcPts val="1600"/>
              </a:spcBef>
              <a:spcAft>
                <a:spcPts val="0"/>
              </a:spcAft>
              <a:buSzPts val="1200"/>
              <a:buFont typeface="Roboto Light"/>
              <a:buChar char="■"/>
              <a:defRPr>
                <a:latin typeface="Roboto Light"/>
                <a:ea typeface="Roboto Light"/>
                <a:cs typeface="Roboto Light"/>
                <a:sym typeface="Roboto Light"/>
              </a:defRPr>
            </a:lvl6pPr>
            <a:lvl7pPr marL="3200400" lvl="6" indent="-304800" rtl="0">
              <a:spcBef>
                <a:spcPts val="1600"/>
              </a:spcBef>
              <a:spcAft>
                <a:spcPts val="0"/>
              </a:spcAft>
              <a:buSzPts val="1200"/>
              <a:buFont typeface="Roboto Light"/>
              <a:buChar char="●"/>
              <a:defRPr>
                <a:latin typeface="Roboto Light"/>
                <a:ea typeface="Roboto Light"/>
                <a:cs typeface="Roboto Light"/>
                <a:sym typeface="Roboto Light"/>
              </a:defRPr>
            </a:lvl7pPr>
            <a:lvl8pPr marL="3657600" lvl="7" indent="-304800" rtl="0">
              <a:spcBef>
                <a:spcPts val="1600"/>
              </a:spcBef>
              <a:spcAft>
                <a:spcPts val="0"/>
              </a:spcAft>
              <a:buSzPts val="1200"/>
              <a:buFont typeface="Roboto Light"/>
              <a:buChar char="○"/>
              <a:defRPr>
                <a:latin typeface="Roboto Light"/>
                <a:ea typeface="Roboto Light"/>
                <a:cs typeface="Roboto Light"/>
                <a:sym typeface="Roboto Light"/>
              </a:defRPr>
            </a:lvl8pPr>
            <a:lvl9pPr marL="4114800" lvl="8" indent="-304800" rtl="0">
              <a:spcBef>
                <a:spcPts val="1600"/>
              </a:spcBef>
              <a:spcAft>
                <a:spcPts val="1600"/>
              </a:spcAft>
              <a:buSzPts val="1200"/>
              <a:buFont typeface="Roboto Light"/>
              <a:buChar char="■"/>
              <a:defRPr>
                <a:latin typeface="Roboto Light"/>
                <a:ea typeface="Roboto Light"/>
                <a:cs typeface="Roboto Light"/>
                <a:sym typeface="Roboto Light"/>
              </a:defRPr>
            </a:lvl9pPr>
          </a:lstStyle>
          <a:p>
            <a:endParaRPr/>
          </a:p>
        </p:txBody>
      </p:sp>
      <p:sp>
        <p:nvSpPr>
          <p:cNvPr id="62" name="Google Shape;62;p16"/>
          <p:cNvSpPr txBox="1">
            <a:spLocks noGrp="1"/>
          </p:cNvSpPr>
          <p:nvPr>
            <p:ph type="subTitle" idx="2"/>
          </p:nvPr>
        </p:nvSpPr>
        <p:spPr>
          <a:xfrm>
            <a:off x="777075" y="735705"/>
            <a:ext cx="7585800" cy="3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atin typeface="Roboto Light"/>
                <a:ea typeface="Roboto Light"/>
                <a:cs typeface="Roboto Light"/>
                <a:sym typeface="Roboto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CUSTOM_1">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777077" y="329625"/>
            <a:ext cx="7595100" cy="469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1_2">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777077" y="329625"/>
            <a:ext cx="7595100" cy="4692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19"/>
          <p:cNvSpPr txBox="1">
            <a:spLocks noGrp="1"/>
          </p:cNvSpPr>
          <p:nvPr>
            <p:ph type="title"/>
          </p:nvPr>
        </p:nvSpPr>
        <p:spPr>
          <a:xfrm>
            <a:off x="781486" y="292625"/>
            <a:ext cx="7581300" cy="469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2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69" name="Google Shape;69;p19"/>
          <p:cNvSpPr txBox="1">
            <a:spLocks noGrp="1"/>
          </p:cNvSpPr>
          <p:nvPr>
            <p:ph type="subTitle" idx="1"/>
          </p:nvPr>
        </p:nvSpPr>
        <p:spPr>
          <a:xfrm>
            <a:off x="781350" y="761700"/>
            <a:ext cx="7581300" cy="3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70" name="Google Shape;70;p19"/>
          <p:cNvSpPr txBox="1">
            <a:spLocks noGrp="1"/>
          </p:cNvSpPr>
          <p:nvPr>
            <p:ph type="body" idx="2"/>
          </p:nvPr>
        </p:nvSpPr>
        <p:spPr>
          <a:xfrm>
            <a:off x="781350" y="1489175"/>
            <a:ext cx="3618000" cy="316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71" name="Google Shape;71;p19"/>
          <p:cNvSpPr txBox="1">
            <a:spLocks noGrp="1"/>
          </p:cNvSpPr>
          <p:nvPr>
            <p:ph type="body" idx="3"/>
          </p:nvPr>
        </p:nvSpPr>
        <p:spPr>
          <a:xfrm>
            <a:off x="4744525" y="1489175"/>
            <a:ext cx="3618000" cy="316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20"/>
          <p:cNvSpPr/>
          <p:nvPr/>
        </p:nvSpPr>
        <p:spPr>
          <a:xfrm>
            <a:off x="111254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74" name="Google Shape;74;p20"/>
          <p:cNvSpPr/>
          <p:nvPr/>
        </p:nvSpPr>
        <p:spPr>
          <a:xfrm>
            <a:off x="375969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75" name="Google Shape;75;p20"/>
          <p:cNvSpPr/>
          <p:nvPr/>
        </p:nvSpPr>
        <p:spPr>
          <a:xfrm>
            <a:off x="6406819"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76" name="Google Shape;76;p20"/>
          <p:cNvSpPr txBox="1">
            <a:spLocks noGrp="1"/>
          </p:cNvSpPr>
          <p:nvPr>
            <p:ph type="title"/>
          </p:nvPr>
        </p:nvSpPr>
        <p:spPr>
          <a:xfrm>
            <a:off x="781486" y="292625"/>
            <a:ext cx="7581300" cy="469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2400"/>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77" name="Google Shape;77;p20"/>
          <p:cNvSpPr txBox="1">
            <a:spLocks noGrp="1"/>
          </p:cNvSpPr>
          <p:nvPr>
            <p:ph type="subTitle" idx="1"/>
          </p:nvPr>
        </p:nvSpPr>
        <p:spPr>
          <a:xfrm>
            <a:off x="781350" y="761700"/>
            <a:ext cx="7581300" cy="3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78" name="Google Shape;78;p20"/>
          <p:cNvSpPr txBox="1">
            <a:spLocks noGrp="1"/>
          </p:cNvSpPr>
          <p:nvPr>
            <p:ph type="subTitle" idx="2"/>
          </p:nvPr>
        </p:nvSpPr>
        <p:spPr>
          <a:xfrm>
            <a:off x="781350" y="3630825"/>
            <a:ext cx="2303100" cy="121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79" name="Google Shape;79;p20"/>
          <p:cNvSpPr txBox="1">
            <a:spLocks noGrp="1"/>
          </p:cNvSpPr>
          <p:nvPr>
            <p:ph type="subTitle" idx="3"/>
          </p:nvPr>
        </p:nvSpPr>
        <p:spPr>
          <a:xfrm>
            <a:off x="3405350" y="3630825"/>
            <a:ext cx="2303100" cy="3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80" name="Google Shape;80;p20"/>
          <p:cNvSpPr txBox="1">
            <a:spLocks noGrp="1"/>
          </p:cNvSpPr>
          <p:nvPr>
            <p:ph type="subTitle" idx="4"/>
          </p:nvPr>
        </p:nvSpPr>
        <p:spPr>
          <a:xfrm>
            <a:off x="6059450" y="3630825"/>
            <a:ext cx="2303100" cy="3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rtl="0">
              <a:spcBef>
                <a:spcPts val="0"/>
              </a:spcBef>
              <a:spcAft>
                <a:spcPts val="0"/>
              </a:spcAft>
              <a:buSzPts val="1200"/>
              <a:buChar char="●"/>
              <a:defRPr/>
            </a:lvl1pPr>
            <a:lvl2pPr marL="914400" lvl="1" indent="-304800" algn="ctr" rtl="0">
              <a:spcBef>
                <a:spcPts val="1600"/>
              </a:spcBef>
              <a:spcAft>
                <a:spcPts val="0"/>
              </a:spcAft>
              <a:buSzPts val="1200"/>
              <a:buChar char="○"/>
              <a:defRPr/>
            </a:lvl2pPr>
            <a:lvl3pPr marL="1371600" lvl="2" indent="-304800" algn="ctr" rtl="0">
              <a:spcBef>
                <a:spcPts val="1600"/>
              </a:spcBef>
              <a:spcAft>
                <a:spcPts val="0"/>
              </a:spcAft>
              <a:buSzPts val="1200"/>
              <a:buChar char="■"/>
              <a:defRPr/>
            </a:lvl3pPr>
            <a:lvl4pPr marL="1828800" lvl="3" indent="-304800" algn="ctr" rtl="0">
              <a:spcBef>
                <a:spcPts val="1600"/>
              </a:spcBef>
              <a:spcAft>
                <a:spcPts val="0"/>
              </a:spcAft>
              <a:buSzPts val="1200"/>
              <a:buChar char="●"/>
              <a:defRPr/>
            </a:lvl4pPr>
            <a:lvl5pPr marL="2286000" lvl="4" indent="-304800" algn="ctr" rtl="0">
              <a:spcBef>
                <a:spcPts val="1600"/>
              </a:spcBef>
              <a:spcAft>
                <a:spcPts val="0"/>
              </a:spcAft>
              <a:buSzPts val="1200"/>
              <a:buChar char="○"/>
              <a:defRPr/>
            </a:lvl5pPr>
            <a:lvl6pPr marL="2743200" lvl="5" indent="-304800" algn="ctr" rtl="0">
              <a:spcBef>
                <a:spcPts val="1600"/>
              </a:spcBef>
              <a:spcAft>
                <a:spcPts val="0"/>
              </a:spcAft>
              <a:buSzPts val="1200"/>
              <a:buChar char="■"/>
              <a:defRPr/>
            </a:lvl6pPr>
            <a:lvl7pPr marL="3200400" lvl="6" indent="-304800" algn="ctr" rtl="0">
              <a:spcBef>
                <a:spcPts val="1600"/>
              </a:spcBef>
              <a:spcAft>
                <a:spcPts val="0"/>
              </a:spcAft>
              <a:buSzPts val="1200"/>
              <a:buChar char="●"/>
              <a:defRPr/>
            </a:lvl7pPr>
            <a:lvl8pPr marL="3657600" lvl="7" indent="-304800" algn="ctr" rtl="0">
              <a:spcBef>
                <a:spcPts val="1600"/>
              </a:spcBef>
              <a:spcAft>
                <a:spcPts val="0"/>
              </a:spcAft>
              <a:buSzPts val="1200"/>
              <a:buChar char="○"/>
              <a:defRPr/>
            </a:lvl8pPr>
            <a:lvl9pPr marL="4114800" lvl="8" indent="-304800" algn="ctr" rtl="0">
              <a:spcBef>
                <a:spcPts val="1600"/>
              </a:spcBef>
              <a:spcAft>
                <a:spcPts val="1600"/>
              </a:spcAft>
              <a:buSzPts val="12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ark - Title only">
  <p:cSld name="TITLE_ONLY_1">
    <p:spTree>
      <p:nvGrpSpPr>
        <p:cNvPr id="1" name="Shape 85"/>
        <p:cNvGrpSpPr/>
        <p:nvPr/>
      </p:nvGrpSpPr>
      <p:grpSpPr>
        <a:xfrm>
          <a:off x="0" y="0"/>
          <a:ext cx="0" cy="0"/>
          <a:chOff x="0" y="0"/>
          <a:chExt cx="0" cy="0"/>
        </a:xfrm>
      </p:grpSpPr>
      <p:sp>
        <p:nvSpPr>
          <p:cNvPr id="86" name="Google Shape;86;p23"/>
          <p:cNvSpPr txBox="1">
            <a:spLocks noGrp="1"/>
          </p:cNvSpPr>
          <p:nvPr>
            <p:ph type="title"/>
          </p:nvPr>
        </p:nvSpPr>
        <p:spPr>
          <a:xfrm>
            <a:off x="781350" y="242025"/>
            <a:ext cx="7581300" cy="57270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FFFFFF"/>
              </a:buClr>
              <a:buSzPts val="22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atin typeface="Roboto Light"/>
                <a:ea typeface="Roboto Light"/>
                <a:cs typeface="Roboto Light"/>
                <a:sym typeface="Roboto Light"/>
              </a:defRPr>
            </a:lvl1pPr>
            <a:lvl2pPr lvl="1" rtl="0">
              <a:buNone/>
              <a:defRPr>
                <a:latin typeface="Roboto Light"/>
                <a:ea typeface="Roboto Light"/>
                <a:cs typeface="Roboto Light"/>
                <a:sym typeface="Roboto Light"/>
              </a:defRPr>
            </a:lvl2pPr>
            <a:lvl3pPr lvl="2" rtl="0">
              <a:buNone/>
              <a:defRPr>
                <a:latin typeface="Roboto Light"/>
                <a:ea typeface="Roboto Light"/>
                <a:cs typeface="Roboto Light"/>
                <a:sym typeface="Roboto Light"/>
              </a:defRPr>
            </a:lvl3pPr>
            <a:lvl4pPr lvl="3" rtl="0">
              <a:buNone/>
              <a:defRPr>
                <a:latin typeface="Roboto Light"/>
                <a:ea typeface="Roboto Light"/>
                <a:cs typeface="Roboto Light"/>
                <a:sym typeface="Roboto Light"/>
              </a:defRPr>
            </a:lvl4pPr>
            <a:lvl5pPr lvl="4" rtl="0">
              <a:buNone/>
              <a:defRPr>
                <a:latin typeface="Roboto Light"/>
                <a:ea typeface="Roboto Light"/>
                <a:cs typeface="Roboto Light"/>
                <a:sym typeface="Roboto Light"/>
              </a:defRPr>
            </a:lvl5pPr>
            <a:lvl6pPr lvl="5" rtl="0">
              <a:buNone/>
              <a:defRPr>
                <a:latin typeface="Roboto Light"/>
                <a:ea typeface="Roboto Light"/>
                <a:cs typeface="Roboto Light"/>
                <a:sym typeface="Roboto Light"/>
              </a:defRPr>
            </a:lvl6pPr>
            <a:lvl7pPr lvl="6" rtl="0">
              <a:buNone/>
              <a:defRPr>
                <a:latin typeface="Roboto Light"/>
                <a:ea typeface="Roboto Light"/>
                <a:cs typeface="Roboto Light"/>
                <a:sym typeface="Roboto Light"/>
              </a:defRPr>
            </a:lvl7pPr>
            <a:lvl8pPr lvl="7" rtl="0">
              <a:buNone/>
              <a:defRPr>
                <a:latin typeface="Roboto Light"/>
                <a:ea typeface="Roboto Light"/>
                <a:cs typeface="Roboto Light"/>
                <a:sym typeface="Roboto Light"/>
              </a:defRPr>
            </a:lvl8pPr>
            <a:lvl9pPr lvl="8" rtl="0">
              <a:buNone/>
              <a:defRPr>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ight - Blank">
  <p:cSld name="CUSTOM_2">
    <p:spTree>
      <p:nvGrpSpPr>
        <p:cNvPr id="1" name="Shape 88"/>
        <p:cNvGrpSpPr/>
        <p:nvPr/>
      </p:nvGrpSpPr>
      <p:grpSpPr>
        <a:xfrm>
          <a:off x="0" y="0"/>
          <a:ext cx="0" cy="0"/>
          <a:chOff x="0" y="0"/>
          <a:chExt cx="0" cy="0"/>
        </a:xfrm>
      </p:grpSpPr>
      <p:sp>
        <p:nvSpPr>
          <p:cNvPr id="89" name="Google Shape;8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ark - Section header">
  <p:cSld name="SECTION_HEADER_1_1">
    <p:spTree>
      <p:nvGrpSpPr>
        <p:cNvPr id="1" name="Shape 90"/>
        <p:cNvGrpSpPr/>
        <p:nvPr/>
      </p:nvGrpSpPr>
      <p:grpSpPr>
        <a:xfrm>
          <a:off x="0" y="0"/>
          <a:ext cx="0" cy="0"/>
          <a:chOff x="0" y="0"/>
          <a:chExt cx="0" cy="0"/>
        </a:xfrm>
      </p:grpSpPr>
      <p:sp>
        <p:nvSpPr>
          <p:cNvPr id="91" name="Google Shape;91;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2" name="Google Shape;92;p25"/>
          <p:cNvSpPr txBox="1">
            <a:spLocks noGrp="1"/>
          </p:cNvSpPr>
          <p:nvPr>
            <p:ph type="ctrTitle"/>
          </p:nvPr>
        </p:nvSpPr>
        <p:spPr>
          <a:xfrm>
            <a:off x="387850" y="1897950"/>
            <a:ext cx="8361600" cy="134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ight - Blank 1">
  <p:cSld name="CUSTOM_3">
    <p:spTree>
      <p:nvGrpSpPr>
        <p:cNvPr id="1" name="Shape 93"/>
        <p:cNvGrpSpPr/>
        <p:nvPr/>
      </p:nvGrpSpPr>
      <p:grpSpPr>
        <a:xfrm>
          <a:off x="0" y="0"/>
          <a:ext cx="0" cy="0"/>
          <a:chOff x="0" y="0"/>
          <a:chExt cx="0" cy="0"/>
        </a:xfrm>
      </p:grpSpPr>
      <p:sp>
        <p:nvSpPr>
          <p:cNvPr id="94" name="Google Shape;94;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95" name="Google Shape;95;p26"/>
          <p:cNvGrpSpPr/>
          <p:nvPr/>
        </p:nvGrpSpPr>
        <p:grpSpPr>
          <a:xfrm>
            <a:off x="781353" y="297567"/>
            <a:ext cx="7581295" cy="4355414"/>
            <a:chOff x="398271" y="297543"/>
            <a:chExt cx="8347605" cy="4355414"/>
          </a:xfrm>
        </p:grpSpPr>
        <p:sp>
          <p:nvSpPr>
            <p:cNvPr id="96" name="Google Shape;96;p26"/>
            <p:cNvSpPr txBox="1"/>
            <p:nvPr/>
          </p:nvSpPr>
          <p:spPr>
            <a:xfrm>
              <a:off x="434610" y="297543"/>
              <a:ext cx="8304300" cy="268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b="0" i="0" u="none" strike="noStrike" cap="none">
                  <a:solidFill>
                    <a:srgbClr val="FB60FF"/>
                  </a:solidFill>
                  <a:latin typeface="Arial"/>
                  <a:ea typeface="Arial"/>
                  <a:cs typeface="Arial"/>
                  <a:sym typeface="Arial"/>
                </a:rPr>
                <a:t>Guides for layout alignment or guidance for custom layouts not in the master slides. </a:t>
              </a:r>
              <a:endParaRPr sz="1200" b="0" i="0" u="none" strike="noStrike" cap="none">
                <a:solidFill>
                  <a:srgbClr val="FB60FF"/>
                </a:solidFill>
                <a:latin typeface="Arial"/>
                <a:ea typeface="Arial"/>
                <a:cs typeface="Arial"/>
                <a:sym typeface="Arial"/>
              </a:endParaRPr>
            </a:p>
          </p:txBody>
        </p:sp>
        <p:grpSp>
          <p:nvGrpSpPr>
            <p:cNvPr id="97" name="Google Shape;97;p26"/>
            <p:cNvGrpSpPr/>
            <p:nvPr/>
          </p:nvGrpSpPr>
          <p:grpSpPr>
            <a:xfrm>
              <a:off x="398271" y="594611"/>
              <a:ext cx="8347605" cy="4058346"/>
              <a:chOff x="438727" y="553751"/>
              <a:chExt cx="8255147" cy="5576949"/>
            </a:xfrm>
          </p:grpSpPr>
          <p:cxnSp>
            <p:nvCxnSpPr>
              <p:cNvPr id="98" name="Google Shape;98;p26"/>
              <p:cNvCxnSpPr/>
              <p:nvPr/>
            </p:nvCxnSpPr>
            <p:spPr>
              <a:xfrm>
                <a:off x="474663" y="671263"/>
                <a:ext cx="8212200" cy="0"/>
              </a:xfrm>
              <a:prstGeom prst="straightConnector1">
                <a:avLst/>
              </a:prstGeom>
              <a:noFill/>
              <a:ln w="12700" cap="flat" cmpd="sng">
                <a:solidFill>
                  <a:srgbClr val="FB60FF"/>
                </a:solidFill>
                <a:prstDash val="solid"/>
                <a:round/>
                <a:headEnd type="none" w="sm" len="sm"/>
                <a:tailEnd type="none" w="sm" len="sm"/>
              </a:ln>
            </p:spPr>
          </p:cxnSp>
          <p:cxnSp>
            <p:nvCxnSpPr>
              <p:cNvPr id="99" name="Google Shape;99;p26"/>
              <p:cNvCxnSpPr/>
              <p:nvPr/>
            </p:nvCxnSpPr>
            <p:spPr>
              <a:xfrm>
                <a:off x="474663" y="1211323"/>
                <a:ext cx="8212200" cy="0"/>
              </a:xfrm>
              <a:prstGeom prst="straightConnector1">
                <a:avLst/>
              </a:prstGeom>
              <a:noFill/>
              <a:ln w="12700" cap="flat" cmpd="sng">
                <a:solidFill>
                  <a:srgbClr val="FB60FF"/>
                </a:solidFill>
                <a:prstDash val="solid"/>
                <a:round/>
                <a:headEnd type="none" w="sm" len="sm"/>
                <a:tailEnd type="none" w="sm" len="sm"/>
              </a:ln>
            </p:spPr>
          </p:cxnSp>
          <p:sp>
            <p:nvSpPr>
              <p:cNvPr id="100" name="Google Shape;100;p26"/>
              <p:cNvSpPr txBox="1"/>
              <p:nvPr/>
            </p:nvSpPr>
            <p:spPr>
              <a:xfrm>
                <a:off x="579583" y="553751"/>
                <a:ext cx="588900" cy="266700"/>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b="0" i="0" u="none" strike="noStrike" cap="none">
                    <a:solidFill>
                      <a:srgbClr val="FB60FF"/>
                    </a:solidFill>
                  </a:rPr>
                  <a:t>Headline</a:t>
                </a:r>
                <a:endParaRPr sz="700" b="0" i="0" u="none" strike="noStrike" cap="none">
                  <a:solidFill>
                    <a:srgbClr val="FB60FF"/>
                  </a:solidFill>
                </a:endParaRPr>
              </a:p>
            </p:txBody>
          </p:sp>
          <p:sp>
            <p:nvSpPr>
              <p:cNvPr id="101" name="Google Shape;101;p26"/>
              <p:cNvSpPr txBox="1"/>
              <p:nvPr/>
            </p:nvSpPr>
            <p:spPr>
              <a:xfrm>
                <a:off x="579583" y="1093813"/>
                <a:ext cx="588900" cy="266700"/>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b="0" i="0" u="none" strike="noStrike" cap="none">
                    <a:solidFill>
                      <a:srgbClr val="FB60FF"/>
                    </a:solidFill>
                  </a:rPr>
                  <a:t>Subhead</a:t>
                </a:r>
                <a:endParaRPr sz="700" b="0" i="0" u="none" strike="noStrike" cap="none">
                  <a:solidFill>
                    <a:srgbClr val="FB60FF"/>
                  </a:solidFill>
                </a:endParaRPr>
              </a:p>
            </p:txBody>
          </p:sp>
          <p:cxnSp>
            <p:nvCxnSpPr>
              <p:cNvPr id="102" name="Google Shape;102;p26"/>
              <p:cNvCxnSpPr/>
              <p:nvPr/>
            </p:nvCxnSpPr>
            <p:spPr>
              <a:xfrm>
                <a:off x="461819" y="2170547"/>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3" name="Google Shape;103;p26"/>
              <p:cNvCxnSpPr/>
              <p:nvPr/>
            </p:nvCxnSpPr>
            <p:spPr>
              <a:xfrm>
                <a:off x="461819" y="2570789"/>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4" name="Google Shape;104;p26"/>
              <p:cNvCxnSpPr/>
              <p:nvPr/>
            </p:nvCxnSpPr>
            <p:spPr>
              <a:xfrm>
                <a:off x="461819" y="2971031"/>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5" name="Google Shape;105;p26"/>
              <p:cNvCxnSpPr/>
              <p:nvPr/>
            </p:nvCxnSpPr>
            <p:spPr>
              <a:xfrm>
                <a:off x="461819" y="3371273"/>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6" name="Google Shape;106;p26"/>
              <p:cNvCxnSpPr/>
              <p:nvPr/>
            </p:nvCxnSpPr>
            <p:spPr>
              <a:xfrm>
                <a:off x="461819" y="3771515"/>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7" name="Google Shape;107;p26"/>
              <p:cNvCxnSpPr/>
              <p:nvPr/>
            </p:nvCxnSpPr>
            <p:spPr>
              <a:xfrm>
                <a:off x="461819" y="4171757"/>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8" name="Google Shape;108;p26"/>
              <p:cNvCxnSpPr/>
              <p:nvPr/>
            </p:nvCxnSpPr>
            <p:spPr>
              <a:xfrm>
                <a:off x="461819" y="4571999"/>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9" name="Google Shape;109;p26"/>
              <p:cNvCxnSpPr/>
              <p:nvPr/>
            </p:nvCxnSpPr>
            <p:spPr>
              <a:xfrm>
                <a:off x="461819" y="4972241"/>
                <a:ext cx="8215500" cy="0"/>
              </a:xfrm>
              <a:prstGeom prst="straightConnector1">
                <a:avLst/>
              </a:prstGeom>
              <a:noFill/>
              <a:ln w="12700" cap="flat" cmpd="sng">
                <a:solidFill>
                  <a:srgbClr val="F2F2F2"/>
                </a:solidFill>
                <a:prstDash val="solid"/>
                <a:round/>
                <a:headEnd type="none" w="sm" len="sm"/>
                <a:tailEnd type="none" w="sm" len="sm"/>
              </a:ln>
            </p:spPr>
          </p:cxnSp>
          <p:cxnSp>
            <p:nvCxnSpPr>
              <p:cNvPr id="110" name="Google Shape;110;p26"/>
              <p:cNvCxnSpPr/>
              <p:nvPr/>
            </p:nvCxnSpPr>
            <p:spPr>
              <a:xfrm>
                <a:off x="461819" y="5372483"/>
                <a:ext cx="8215500" cy="0"/>
              </a:xfrm>
              <a:prstGeom prst="straightConnector1">
                <a:avLst/>
              </a:prstGeom>
              <a:noFill/>
              <a:ln w="12700" cap="flat" cmpd="sng">
                <a:solidFill>
                  <a:srgbClr val="F2F2F2"/>
                </a:solidFill>
                <a:prstDash val="solid"/>
                <a:round/>
                <a:headEnd type="none" w="sm" len="sm"/>
                <a:tailEnd type="none" w="sm" len="sm"/>
              </a:ln>
            </p:spPr>
          </p:cxnSp>
          <p:cxnSp>
            <p:nvCxnSpPr>
              <p:cNvPr id="111" name="Google Shape;111;p26"/>
              <p:cNvCxnSpPr/>
              <p:nvPr/>
            </p:nvCxnSpPr>
            <p:spPr>
              <a:xfrm>
                <a:off x="461819" y="5772727"/>
                <a:ext cx="8215500" cy="0"/>
              </a:xfrm>
              <a:prstGeom prst="straightConnector1">
                <a:avLst/>
              </a:prstGeom>
              <a:noFill/>
              <a:ln w="12700" cap="flat" cmpd="sng">
                <a:solidFill>
                  <a:srgbClr val="F2F2F2"/>
                </a:solidFill>
                <a:prstDash val="solid"/>
                <a:round/>
                <a:headEnd type="none" w="sm" len="sm"/>
                <a:tailEnd type="none" w="sm" len="sm"/>
              </a:ln>
            </p:spPr>
          </p:cxnSp>
          <p:sp>
            <p:nvSpPr>
              <p:cNvPr id="112" name="Google Shape;112;p26"/>
              <p:cNvSpPr/>
              <p:nvPr/>
            </p:nvSpPr>
            <p:spPr>
              <a:xfrm>
                <a:off x="45027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6"/>
              <p:cNvSpPr/>
              <p:nvPr/>
            </p:nvSpPr>
            <p:spPr>
              <a:xfrm>
                <a:off x="116609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 name="Google Shape;114;p26"/>
              <p:cNvSpPr/>
              <p:nvPr/>
            </p:nvSpPr>
            <p:spPr>
              <a:xfrm>
                <a:off x="188190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 name="Google Shape;115;p26"/>
              <p:cNvSpPr/>
              <p:nvPr/>
            </p:nvSpPr>
            <p:spPr>
              <a:xfrm>
                <a:off x="259772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26"/>
              <p:cNvSpPr/>
              <p:nvPr/>
            </p:nvSpPr>
            <p:spPr>
              <a:xfrm>
                <a:off x="331354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6"/>
              <p:cNvSpPr/>
              <p:nvPr/>
            </p:nvSpPr>
            <p:spPr>
              <a:xfrm>
                <a:off x="402936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 name="Google Shape;118;p26"/>
              <p:cNvSpPr/>
              <p:nvPr/>
            </p:nvSpPr>
            <p:spPr>
              <a:xfrm>
                <a:off x="474518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9" name="Google Shape;119;p26"/>
              <p:cNvSpPr/>
              <p:nvPr/>
            </p:nvSpPr>
            <p:spPr>
              <a:xfrm>
                <a:off x="546099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6"/>
              <p:cNvSpPr/>
              <p:nvPr/>
            </p:nvSpPr>
            <p:spPr>
              <a:xfrm>
                <a:off x="617681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6"/>
              <p:cNvSpPr/>
              <p:nvPr/>
            </p:nvSpPr>
            <p:spPr>
              <a:xfrm>
                <a:off x="689263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 name="Google Shape;122;p26"/>
              <p:cNvSpPr/>
              <p:nvPr/>
            </p:nvSpPr>
            <p:spPr>
              <a:xfrm>
                <a:off x="760845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 name="Google Shape;123;p26"/>
              <p:cNvSpPr/>
              <p:nvPr/>
            </p:nvSpPr>
            <p:spPr>
              <a:xfrm>
                <a:off x="8324274"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6"/>
              <p:cNvSpPr/>
              <p:nvPr/>
            </p:nvSpPr>
            <p:spPr>
              <a:xfrm>
                <a:off x="438727" y="1778000"/>
                <a:ext cx="8255100" cy="4352700"/>
              </a:xfrm>
              <a:prstGeom prst="rect">
                <a:avLst/>
              </a:prstGeom>
              <a:noFill/>
              <a:ln w="9525" cap="flat" cmpd="sng">
                <a:solidFill>
                  <a:srgbClr val="DE3EE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ark - Blank">
  <p:cSld name="CUSTOM_1_1">
    <p:spTree>
      <p:nvGrpSpPr>
        <p:cNvPr id="1" name="Shape 12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26"/>
        <p:cNvGrpSpPr/>
        <p:nvPr/>
      </p:nvGrpSpPr>
      <p:grpSpPr>
        <a:xfrm>
          <a:off x="0" y="0"/>
          <a:ext cx="0" cy="0"/>
          <a:chOff x="0" y="0"/>
          <a:chExt cx="0" cy="0"/>
        </a:xfrm>
      </p:grpSpPr>
      <p:sp>
        <p:nvSpPr>
          <p:cNvPr id="127" name="Google Shape;127;p28"/>
          <p:cNvSpPr txBox="1">
            <a:spLocks noGrp="1"/>
          </p:cNvSpPr>
          <p:nvPr>
            <p:ph type="sldNum" idx="12"/>
          </p:nvPr>
        </p:nvSpPr>
        <p:spPr>
          <a:xfrm>
            <a:off x="6792631" y="4783686"/>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chemeClr val="dk1"/>
                </a:solidFill>
                <a:latin typeface="Arial"/>
                <a:ea typeface="Arial"/>
                <a:cs typeface="Arial"/>
                <a:sym typeface="Arial"/>
              </a:defRPr>
            </a:lvl1pPr>
            <a:lvl2pPr marL="0" marR="0" lvl="1" indent="0" algn="r" rtl="0">
              <a:spcBef>
                <a:spcPts val="0"/>
              </a:spcBef>
              <a:buNone/>
              <a:defRPr sz="1200">
                <a:solidFill>
                  <a:schemeClr val="dk1"/>
                </a:solidFill>
                <a:latin typeface="Arial"/>
                <a:ea typeface="Arial"/>
                <a:cs typeface="Arial"/>
                <a:sym typeface="Arial"/>
              </a:defRPr>
            </a:lvl2pPr>
            <a:lvl3pPr marL="0" marR="0" lvl="2" indent="0" algn="r" rtl="0">
              <a:spcBef>
                <a:spcPts val="0"/>
              </a:spcBef>
              <a:buNone/>
              <a:defRPr sz="1200">
                <a:solidFill>
                  <a:schemeClr val="dk1"/>
                </a:solidFill>
                <a:latin typeface="Arial"/>
                <a:ea typeface="Arial"/>
                <a:cs typeface="Arial"/>
                <a:sym typeface="Arial"/>
              </a:defRPr>
            </a:lvl3pPr>
            <a:lvl4pPr marL="0" marR="0" lvl="3" indent="0" algn="r" rtl="0">
              <a:spcBef>
                <a:spcPts val="0"/>
              </a:spcBef>
              <a:buNone/>
              <a:defRPr sz="1200">
                <a:solidFill>
                  <a:schemeClr val="dk1"/>
                </a:solidFill>
                <a:latin typeface="Arial"/>
                <a:ea typeface="Arial"/>
                <a:cs typeface="Arial"/>
                <a:sym typeface="Arial"/>
              </a:defRPr>
            </a:lvl4pPr>
            <a:lvl5pPr marL="0" marR="0" lvl="4" indent="0" algn="r" rtl="0">
              <a:spcBef>
                <a:spcPts val="0"/>
              </a:spcBef>
              <a:buNone/>
              <a:defRPr sz="1200">
                <a:solidFill>
                  <a:schemeClr val="dk1"/>
                </a:solidFill>
                <a:latin typeface="Arial"/>
                <a:ea typeface="Arial"/>
                <a:cs typeface="Arial"/>
                <a:sym typeface="Arial"/>
              </a:defRPr>
            </a:lvl5pPr>
            <a:lvl6pPr marL="0" marR="0" lvl="5" indent="0" algn="r" rtl="0">
              <a:spcBef>
                <a:spcPts val="0"/>
              </a:spcBef>
              <a:buNone/>
              <a:defRPr sz="1200">
                <a:solidFill>
                  <a:schemeClr val="dk1"/>
                </a:solidFill>
                <a:latin typeface="Arial"/>
                <a:ea typeface="Arial"/>
                <a:cs typeface="Arial"/>
                <a:sym typeface="Arial"/>
              </a:defRPr>
            </a:lvl6pPr>
            <a:lvl7pPr marL="0" marR="0" lvl="6" indent="0" algn="r" rtl="0">
              <a:spcBef>
                <a:spcPts val="0"/>
              </a:spcBef>
              <a:buNone/>
              <a:defRPr sz="1200">
                <a:solidFill>
                  <a:schemeClr val="dk1"/>
                </a:solidFill>
                <a:latin typeface="Arial"/>
                <a:ea typeface="Arial"/>
                <a:cs typeface="Arial"/>
                <a:sym typeface="Arial"/>
              </a:defRPr>
            </a:lvl7pPr>
            <a:lvl8pPr marL="0" marR="0" lvl="7" indent="0" algn="r" rtl="0">
              <a:spcBef>
                <a:spcPts val="0"/>
              </a:spcBef>
              <a:buNone/>
              <a:defRPr sz="1200">
                <a:solidFill>
                  <a:schemeClr val="dk1"/>
                </a:solidFill>
                <a:latin typeface="Arial"/>
                <a:ea typeface="Arial"/>
                <a:cs typeface="Arial"/>
                <a:sym typeface="Arial"/>
              </a:defRPr>
            </a:lvl8pPr>
            <a:lvl9pPr marL="0" marR="0" lvl="8" indent="0" algn="r" rtl="0">
              <a:spcBef>
                <a:spcPts val="0"/>
              </a:spcBef>
              <a:buNone/>
              <a:defRPr sz="12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28" name="Google Shape;128;p28"/>
          <p:cNvCxnSpPr/>
          <p:nvPr/>
        </p:nvCxnSpPr>
        <p:spPr>
          <a:xfrm>
            <a:off x="457200" y="425375"/>
            <a:ext cx="2914800" cy="0"/>
          </a:xfrm>
          <a:prstGeom prst="straightConnector1">
            <a:avLst/>
          </a:prstGeom>
          <a:noFill/>
          <a:ln w="25400" cap="flat" cmpd="sng">
            <a:solidFill>
              <a:srgbClr val="FFFFFF"/>
            </a:solidFill>
            <a:prstDash val="solid"/>
            <a:round/>
            <a:headEnd type="none" w="sm" len="sm"/>
            <a:tailEnd type="none" w="sm" len="sm"/>
          </a:ln>
        </p:spPr>
      </p:cxnSp>
      <p:sp>
        <p:nvSpPr>
          <p:cNvPr id="129" name="Google Shape;129;p28"/>
          <p:cNvSpPr txBox="1"/>
          <p:nvPr/>
        </p:nvSpPr>
        <p:spPr>
          <a:xfrm>
            <a:off x="5027694" y="531067"/>
            <a:ext cx="3659100" cy="857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2"/>
              </a:buClr>
              <a:buFont typeface="Arial"/>
              <a:buNone/>
            </a:pPr>
            <a:r>
              <a:rPr lang="en" sz="3500">
                <a:solidFill>
                  <a:schemeClr val="lt2"/>
                </a:solidFill>
                <a:latin typeface="Arial"/>
                <a:ea typeface="Arial"/>
                <a:cs typeface="Arial"/>
                <a:sym typeface="Arial"/>
              </a:rPr>
              <a:t>Click to edit Master title style</a:t>
            </a:r>
            <a:endParaRPr sz="3500">
              <a:solidFill>
                <a:schemeClr val="lt2"/>
              </a:solidFill>
              <a:latin typeface="Arial"/>
              <a:ea typeface="Arial"/>
              <a:cs typeface="Arial"/>
              <a:sym typeface="Arial"/>
            </a:endParaRPr>
          </a:p>
        </p:txBody>
      </p:sp>
      <p:cxnSp>
        <p:nvCxnSpPr>
          <p:cNvPr id="130" name="Google Shape;130;p28"/>
          <p:cNvCxnSpPr/>
          <p:nvPr/>
        </p:nvCxnSpPr>
        <p:spPr>
          <a:xfrm>
            <a:off x="5027694" y="425375"/>
            <a:ext cx="2914800" cy="0"/>
          </a:xfrm>
          <a:prstGeom prst="straightConnector1">
            <a:avLst/>
          </a:prstGeom>
          <a:noFill/>
          <a:ln w="25400" cap="flat" cmpd="sng">
            <a:solidFill>
              <a:srgbClr val="FFFFFF"/>
            </a:solidFill>
            <a:prstDash val="solid"/>
            <a:round/>
            <a:headEnd type="none" w="sm" len="sm"/>
            <a:tailEnd type="none" w="sm" len="sm"/>
          </a:ln>
        </p:spPr>
      </p:cxnSp>
      <p:sp>
        <p:nvSpPr>
          <p:cNvPr id="131" name="Google Shape;131;p28"/>
          <p:cNvSpPr/>
          <p:nvPr/>
        </p:nvSpPr>
        <p:spPr>
          <a:xfrm>
            <a:off x="0" y="0"/>
            <a:ext cx="9144000" cy="53700"/>
          </a:xfrm>
          <a:prstGeom prst="rect">
            <a:avLst/>
          </a:prstGeom>
          <a:solidFill>
            <a:srgbClr val="FF5A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132"/>
        <p:cNvGrpSpPr/>
        <p:nvPr/>
      </p:nvGrpSpPr>
      <p:grpSpPr>
        <a:xfrm>
          <a:off x="0" y="0"/>
          <a:ext cx="0" cy="0"/>
          <a:chOff x="0" y="0"/>
          <a:chExt cx="0" cy="0"/>
        </a:xfrm>
      </p:grpSpPr>
      <p:sp>
        <p:nvSpPr>
          <p:cNvPr id="133" name="Google Shape;13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4" name="Google Shape;134;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35" name="Google Shape;135;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_HEADER_2">
  <p:cSld name="SECTION_HEADER_2">
    <p:spTree>
      <p:nvGrpSpPr>
        <p:cNvPr id="1" name="Shape 136"/>
        <p:cNvGrpSpPr/>
        <p:nvPr/>
      </p:nvGrpSpPr>
      <p:grpSpPr>
        <a:xfrm>
          <a:off x="0" y="0"/>
          <a:ext cx="0" cy="0"/>
          <a:chOff x="0" y="0"/>
          <a:chExt cx="0" cy="0"/>
        </a:xfrm>
      </p:grpSpPr>
      <p:sp>
        <p:nvSpPr>
          <p:cNvPr id="137" name="Google Shape;137;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8" name="Google Shape;138;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 No disclaimer">
  <p:cSld name="BLANK_1_1">
    <p:spTree>
      <p:nvGrpSpPr>
        <p:cNvPr id="1" name="Shape 139"/>
        <p:cNvGrpSpPr/>
        <p:nvPr/>
      </p:nvGrpSpPr>
      <p:grpSpPr>
        <a:xfrm>
          <a:off x="0" y="0"/>
          <a:ext cx="0" cy="0"/>
          <a:chOff x="0" y="0"/>
          <a:chExt cx="0" cy="0"/>
        </a:xfrm>
      </p:grpSpPr>
      <p:sp>
        <p:nvSpPr>
          <p:cNvPr id="140" name="Google Shape;140;p31"/>
          <p:cNvSpPr/>
          <p:nvPr/>
        </p:nvSpPr>
        <p:spPr>
          <a:xfrm>
            <a:off x="2378975" y="4858300"/>
            <a:ext cx="4338900" cy="206700"/>
          </a:xfrm>
          <a:prstGeom prst="rect">
            <a:avLst/>
          </a:prstGeom>
          <a:solidFill>
            <a:srgbClr val="162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623888" y="1282304"/>
            <a:ext cx="7886700" cy="21396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43" name="Google Shape;143;p32"/>
          <p:cNvSpPr txBox="1">
            <a:spLocks noGrp="1"/>
          </p:cNvSpPr>
          <p:nvPr>
            <p:ph type="body" idx="1"/>
          </p:nvPr>
        </p:nvSpPr>
        <p:spPr>
          <a:xfrm>
            <a:off x="623888" y="3442097"/>
            <a:ext cx="7886700" cy="11250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16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16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1600"/>
              </a:spcBef>
              <a:spcAft>
                <a:spcPts val="160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144" name="Google Shape;144;p32"/>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5" name="Google Shape;145;p32"/>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6" name="Google Shape;146;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7"/>
        <p:cNvGrpSpPr/>
        <p:nvPr/>
      </p:nvGrpSpPr>
      <p:grpSpPr>
        <a:xfrm>
          <a:off x="0" y="0"/>
          <a:ext cx="0" cy="0"/>
          <a:chOff x="0" y="0"/>
          <a:chExt cx="0" cy="0"/>
        </a:xfrm>
      </p:grpSpPr>
      <p:sp>
        <p:nvSpPr>
          <p:cNvPr id="148" name="Google Shape;148;p33"/>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49" name="Google Shape;149;p33"/>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16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1600"/>
              </a:spcBef>
              <a:spcAft>
                <a:spcPts val="160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0" name="Google Shape;150;p33"/>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1" name="Google Shape;151;p33"/>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2" name="Google Shape;152;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5"/>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tandard">
  <p:cSld name="CUSTOM_1">
    <p:spTree>
      <p:nvGrpSpPr>
        <p:cNvPr id="1" name="Shape 156"/>
        <p:cNvGrpSpPr/>
        <p:nvPr/>
      </p:nvGrpSpPr>
      <p:grpSpPr>
        <a:xfrm>
          <a:off x="0" y="0"/>
          <a:ext cx="0" cy="0"/>
          <a:chOff x="0" y="0"/>
          <a:chExt cx="0" cy="0"/>
        </a:xfrm>
      </p:grpSpPr>
      <p:sp>
        <p:nvSpPr>
          <p:cNvPr id="157" name="Google Shape;157;p36"/>
          <p:cNvSpPr txBox="1">
            <a:spLocks noGrp="1"/>
          </p:cNvSpPr>
          <p:nvPr>
            <p:ph type="title"/>
          </p:nvPr>
        </p:nvSpPr>
        <p:spPr>
          <a:xfrm>
            <a:off x="685800" y="187300"/>
            <a:ext cx="7772400" cy="498600"/>
          </a:xfrm>
          <a:prstGeom prst="rect">
            <a:avLst/>
          </a:prstGeom>
          <a:noFill/>
          <a:ln>
            <a:noFill/>
          </a:ln>
        </p:spPr>
        <p:txBody>
          <a:bodyPr spcFirstLastPara="1" wrap="square" lIns="0" tIns="182875" rIns="0" bIns="0" anchor="t" anchorCtr="0">
            <a:noAutofit/>
          </a:bodyPr>
          <a:lstStyle>
            <a:lvl1pPr lvl="0" algn="ctr" rtl="0">
              <a:spcBef>
                <a:spcPts val="0"/>
              </a:spcBef>
              <a:spcAft>
                <a:spcPts val="0"/>
              </a:spcAft>
              <a:buNone/>
              <a:defRPr sz="2400">
                <a:solidFill>
                  <a:srgbClr val="FFFFFF"/>
                </a:solidFill>
                <a:latin typeface="Roboto Slab Light"/>
                <a:ea typeface="Roboto Slab Light"/>
                <a:cs typeface="Roboto Slab Light"/>
                <a:sym typeface="Roboto Slab Light"/>
              </a:defRPr>
            </a:lvl1pPr>
            <a:lvl2pPr lvl="1" rtl="0">
              <a:spcBef>
                <a:spcPts val="0"/>
              </a:spcBef>
              <a:spcAft>
                <a:spcPts val="0"/>
              </a:spcAft>
              <a:buNone/>
              <a:defRPr sz="2400">
                <a:latin typeface="Oswald"/>
                <a:ea typeface="Oswald"/>
                <a:cs typeface="Oswald"/>
                <a:sym typeface="Oswald"/>
              </a:defRPr>
            </a:lvl2pPr>
            <a:lvl3pPr lvl="2" rtl="0">
              <a:spcBef>
                <a:spcPts val="0"/>
              </a:spcBef>
              <a:spcAft>
                <a:spcPts val="0"/>
              </a:spcAft>
              <a:buNone/>
              <a:defRPr sz="2400">
                <a:latin typeface="Oswald"/>
                <a:ea typeface="Oswald"/>
                <a:cs typeface="Oswald"/>
                <a:sym typeface="Oswald"/>
              </a:defRPr>
            </a:lvl3pPr>
            <a:lvl4pPr lvl="3" rtl="0">
              <a:spcBef>
                <a:spcPts val="0"/>
              </a:spcBef>
              <a:spcAft>
                <a:spcPts val="0"/>
              </a:spcAft>
              <a:buNone/>
              <a:defRPr sz="2400">
                <a:latin typeface="Oswald"/>
                <a:ea typeface="Oswald"/>
                <a:cs typeface="Oswald"/>
                <a:sym typeface="Oswald"/>
              </a:defRPr>
            </a:lvl4pPr>
            <a:lvl5pPr lvl="4" rtl="0">
              <a:spcBef>
                <a:spcPts val="0"/>
              </a:spcBef>
              <a:spcAft>
                <a:spcPts val="0"/>
              </a:spcAft>
              <a:buNone/>
              <a:defRPr sz="2400">
                <a:latin typeface="Oswald"/>
                <a:ea typeface="Oswald"/>
                <a:cs typeface="Oswald"/>
                <a:sym typeface="Oswald"/>
              </a:defRPr>
            </a:lvl5pPr>
            <a:lvl6pPr lvl="5" rtl="0">
              <a:spcBef>
                <a:spcPts val="0"/>
              </a:spcBef>
              <a:spcAft>
                <a:spcPts val="0"/>
              </a:spcAft>
              <a:buNone/>
              <a:defRPr sz="2400">
                <a:latin typeface="Oswald"/>
                <a:ea typeface="Oswald"/>
                <a:cs typeface="Oswald"/>
                <a:sym typeface="Oswald"/>
              </a:defRPr>
            </a:lvl6pPr>
            <a:lvl7pPr lvl="6" rtl="0">
              <a:spcBef>
                <a:spcPts val="0"/>
              </a:spcBef>
              <a:spcAft>
                <a:spcPts val="0"/>
              </a:spcAft>
              <a:buNone/>
              <a:defRPr sz="2400">
                <a:latin typeface="Oswald"/>
                <a:ea typeface="Oswald"/>
                <a:cs typeface="Oswald"/>
                <a:sym typeface="Oswald"/>
              </a:defRPr>
            </a:lvl7pPr>
            <a:lvl8pPr lvl="7" rtl="0">
              <a:spcBef>
                <a:spcPts val="0"/>
              </a:spcBef>
              <a:spcAft>
                <a:spcPts val="0"/>
              </a:spcAft>
              <a:buNone/>
              <a:defRPr sz="2400">
                <a:latin typeface="Oswald"/>
                <a:ea typeface="Oswald"/>
                <a:cs typeface="Oswald"/>
                <a:sym typeface="Oswald"/>
              </a:defRPr>
            </a:lvl8pPr>
            <a:lvl9pPr lvl="8" rtl="0">
              <a:spcBef>
                <a:spcPts val="0"/>
              </a:spcBef>
              <a:spcAft>
                <a:spcPts val="0"/>
              </a:spcAft>
              <a:buNone/>
              <a:defRPr sz="2400">
                <a:latin typeface="Oswald"/>
                <a:ea typeface="Oswald"/>
                <a:cs typeface="Oswald"/>
                <a:sym typeface="Oswald"/>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tandard (with subhead)">
  <p:cSld name="CUSTOM_1_1">
    <p:spTree>
      <p:nvGrpSpPr>
        <p:cNvPr id="1" name="Shape 158"/>
        <p:cNvGrpSpPr/>
        <p:nvPr/>
      </p:nvGrpSpPr>
      <p:grpSpPr>
        <a:xfrm>
          <a:off x="0" y="0"/>
          <a:ext cx="0" cy="0"/>
          <a:chOff x="0" y="0"/>
          <a:chExt cx="0" cy="0"/>
        </a:xfrm>
      </p:grpSpPr>
      <p:sp>
        <p:nvSpPr>
          <p:cNvPr id="159" name="Google Shape;159;p37"/>
          <p:cNvSpPr txBox="1">
            <a:spLocks noGrp="1"/>
          </p:cNvSpPr>
          <p:nvPr>
            <p:ph type="title"/>
          </p:nvPr>
        </p:nvSpPr>
        <p:spPr>
          <a:xfrm>
            <a:off x="685800" y="187300"/>
            <a:ext cx="7772400" cy="498600"/>
          </a:xfrm>
          <a:prstGeom prst="rect">
            <a:avLst/>
          </a:prstGeom>
          <a:noFill/>
          <a:ln>
            <a:noFill/>
          </a:ln>
        </p:spPr>
        <p:txBody>
          <a:bodyPr spcFirstLastPara="1" wrap="square" lIns="0" tIns="182875" rIns="0" bIns="0" anchor="t" anchorCtr="0">
            <a:noAutofit/>
          </a:bodyPr>
          <a:lstStyle>
            <a:lvl1pPr lvl="0" algn="ctr" rtl="0">
              <a:spcBef>
                <a:spcPts val="0"/>
              </a:spcBef>
              <a:spcAft>
                <a:spcPts val="0"/>
              </a:spcAft>
              <a:buNone/>
              <a:defRPr sz="2400">
                <a:solidFill>
                  <a:srgbClr val="FFFFFF"/>
                </a:solidFill>
                <a:latin typeface="Roboto Slab Light"/>
                <a:ea typeface="Roboto Slab Light"/>
                <a:cs typeface="Roboto Slab Light"/>
                <a:sym typeface="Roboto Slab Light"/>
              </a:defRPr>
            </a:lvl1pPr>
            <a:lvl2pPr lvl="1" rtl="0">
              <a:spcBef>
                <a:spcPts val="0"/>
              </a:spcBef>
              <a:spcAft>
                <a:spcPts val="0"/>
              </a:spcAft>
              <a:buNone/>
              <a:defRPr sz="2400">
                <a:latin typeface="Oswald"/>
                <a:ea typeface="Oswald"/>
                <a:cs typeface="Oswald"/>
                <a:sym typeface="Oswald"/>
              </a:defRPr>
            </a:lvl2pPr>
            <a:lvl3pPr lvl="2" rtl="0">
              <a:spcBef>
                <a:spcPts val="0"/>
              </a:spcBef>
              <a:spcAft>
                <a:spcPts val="0"/>
              </a:spcAft>
              <a:buNone/>
              <a:defRPr sz="2400">
                <a:latin typeface="Oswald"/>
                <a:ea typeface="Oswald"/>
                <a:cs typeface="Oswald"/>
                <a:sym typeface="Oswald"/>
              </a:defRPr>
            </a:lvl3pPr>
            <a:lvl4pPr lvl="3" rtl="0">
              <a:spcBef>
                <a:spcPts val="0"/>
              </a:spcBef>
              <a:spcAft>
                <a:spcPts val="0"/>
              </a:spcAft>
              <a:buNone/>
              <a:defRPr sz="2400">
                <a:latin typeface="Oswald"/>
                <a:ea typeface="Oswald"/>
                <a:cs typeface="Oswald"/>
                <a:sym typeface="Oswald"/>
              </a:defRPr>
            </a:lvl4pPr>
            <a:lvl5pPr lvl="4" rtl="0">
              <a:spcBef>
                <a:spcPts val="0"/>
              </a:spcBef>
              <a:spcAft>
                <a:spcPts val="0"/>
              </a:spcAft>
              <a:buNone/>
              <a:defRPr sz="2400">
                <a:latin typeface="Oswald"/>
                <a:ea typeface="Oswald"/>
                <a:cs typeface="Oswald"/>
                <a:sym typeface="Oswald"/>
              </a:defRPr>
            </a:lvl5pPr>
            <a:lvl6pPr lvl="5" rtl="0">
              <a:spcBef>
                <a:spcPts val="0"/>
              </a:spcBef>
              <a:spcAft>
                <a:spcPts val="0"/>
              </a:spcAft>
              <a:buNone/>
              <a:defRPr sz="2400">
                <a:latin typeface="Oswald"/>
                <a:ea typeface="Oswald"/>
                <a:cs typeface="Oswald"/>
                <a:sym typeface="Oswald"/>
              </a:defRPr>
            </a:lvl6pPr>
            <a:lvl7pPr lvl="6" rtl="0">
              <a:spcBef>
                <a:spcPts val="0"/>
              </a:spcBef>
              <a:spcAft>
                <a:spcPts val="0"/>
              </a:spcAft>
              <a:buNone/>
              <a:defRPr sz="2400">
                <a:latin typeface="Oswald"/>
                <a:ea typeface="Oswald"/>
                <a:cs typeface="Oswald"/>
                <a:sym typeface="Oswald"/>
              </a:defRPr>
            </a:lvl7pPr>
            <a:lvl8pPr lvl="7" rtl="0">
              <a:spcBef>
                <a:spcPts val="0"/>
              </a:spcBef>
              <a:spcAft>
                <a:spcPts val="0"/>
              </a:spcAft>
              <a:buNone/>
              <a:defRPr sz="2400">
                <a:latin typeface="Oswald"/>
                <a:ea typeface="Oswald"/>
                <a:cs typeface="Oswald"/>
                <a:sym typeface="Oswald"/>
              </a:defRPr>
            </a:lvl8pPr>
            <a:lvl9pPr lvl="8" rtl="0">
              <a:spcBef>
                <a:spcPts val="0"/>
              </a:spcBef>
              <a:spcAft>
                <a:spcPts val="0"/>
              </a:spcAft>
              <a:buNone/>
              <a:defRPr sz="2400">
                <a:latin typeface="Oswald"/>
                <a:ea typeface="Oswald"/>
                <a:cs typeface="Oswald"/>
                <a:sym typeface="Oswald"/>
              </a:defRPr>
            </a:lvl9pPr>
          </a:lstStyle>
          <a:p>
            <a:endParaRPr/>
          </a:p>
        </p:txBody>
      </p:sp>
      <p:sp>
        <p:nvSpPr>
          <p:cNvPr id="160" name="Google Shape;160;p37"/>
          <p:cNvSpPr txBox="1">
            <a:spLocks noGrp="1"/>
          </p:cNvSpPr>
          <p:nvPr>
            <p:ph type="title" idx="2"/>
          </p:nvPr>
        </p:nvSpPr>
        <p:spPr>
          <a:xfrm>
            <a:off x="685800" y="685900"/>
            <a:ext cx="7772400" cy="2898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a:solidFill>
                  <a:srgbClr val="FFFFFF"/>
                </a:solidFill>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p:cSld name="CUSTOM_2">
    <p:spTree>
      <p:nvGrpSpPr>
        <p:cNvPr id="1" name="Shape 16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777175" y="292625"/>
            <a:ext cx="7585800" cy="4692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1pPr>
            <a:lvl2pPr lvl="1"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lvl="2"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lvl="3"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lvl="4"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lvl="5"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lvl="6"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lvl="7"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lvl="8"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
        <p:nvSpPr>
          <p:cNvPr id="164" name="Google Shape;164;p39"/>
          <p:cNvSpPr txBox="1">
            <a:spLocks noGrp="1"/>
          </p:cNvSpPr>
          <p:nvPr>
            <p:ph type="body" idx="1"/>
          </p:nvPr>
        </p:nvSpPr>
        <p:spPr>
          <a:xfrm>
            <a:off x="777075" y="1489175"/>
            <a:ext cx="7585800" cy="26433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FFFFFF"/>
              </a:buClr>
              <a:buSzPts val="1400"/>
              <a:buFont typeface="Roboto Light"/>
              <a:buChar char="●"/>
              <a:defRPr sz="1400">
                <a:solidFill>
                  <a:srgbClr val="FFFFFF"/>
                </a:solidFill>
                <a:latin typeface="Roboto Light"/>
                <a:ea typeface="Roboto Light"/>
                <a:cs typeface="Roboto Light"/>
                <a:sym typeface="Roboto Light"/>
              </a:defRPr>
            </a:lvl1pPr>
            <a:lvl2pPr marL="914400" lvl="1"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
        <p:nvSpPr>
          <p:cNvPr id="165" name="Google Shape;165;p39"/>
          <p:cNvSpPr txBox="1">
            <a:spLocks noGrp="1"/>
          </p:cNvSpPr>
          <p:nvPr>
            <p:ph type="subTitle" idx="2"/>
          </p:nvPr>
        </p:nvSpPr>
        <p:spPr>
          <a:xfrm>
            <a:off x="777075" y="735705"/>
            <a:ext cx="75858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400"/>
              <a:buFont typeface="Roboto Light"/>
              <a:buNone/>
              <a:defRPr sz="1400">
                <a:solidFill>
                  <a:srgbClr val="FFFFFF"/>
                </a:solidFill>
                <a:latin typeface="Roboto Light"/>
                <a:ea typeface="Roboto Light"/>
                <a:cs typeface="Roboto Light"/>
                <a:sym typeface="Roboto Light"/>
              </a:defRPr>
            </a:lvl1pPr>
            <a:lvl2pPr lvl="1"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2pPr>
            <a:lvl3pPr lvl="2"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3pPr>
            <a:lvl4pPr lvl="3"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4pPr>
            <a:lvl5pPr lvl="4"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5pPr>
            <a:lvl6pPr lvl="5"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6pPr>
            <a:lvl7pPr lvl="6"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7pPr>
            <a:lvl8pPr lvl="7"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8pPr>
            <a:lvl9pPr lvl="8"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6"/>
        <p:cNvGrpSpPr/>
        <p:nvPr/>
      </p:nvGrpSpPr>
      <p:grpSpPr>
        <a:xfrm>
          <a:off x="0" y="0"/>
          <a:ext cx="0" cy="0"/>
          <a:chOff x="0" y="0"/>
          <a:chExt cx="0" cy="0"/>
        </a:xfrm>
      </p:grpSpPr>
      <p:sp>
        <p:nvSpPr>
          <p:cNvPr id="167" name="Google Shape;167;p4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Char char="●"/>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8" name="Google Shape;168;p40"/>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sz="1100"/>
            </a:lvl1pPr>
            <a:lvl2pPr marL="914400" lvl="1" indent="-317500" algn="l" rtl="0">
              <a:lnSpc>
                <a:spcPct val="90000"/>
              </a:lnSpc>
              <a:spcBef>
                <a:spcPts val="400"/>
              </a:spcBef>
              <a:spcAft>
                <a:spcPts val="0"/>
              </a:spcAft>
              <a:buClr>
                <a:schemeClr val="dk1"/>
              </a:buClr>
              <a:buSzPts val="1400"/>
              <a:buChar char="○"/>
              <a:defRPr sz="1100"/>
            </a:lvl2pPr>
            <a:lvl3pPr marL="1371600" lvl="2" indent="-317500" algn="l" rtl="0">
              <a:lnSpc>
                <a:spcPct val="90000"/>
              </a:lnSpc>
              <a:spcBef>
                <a:spcPts val="400"/>
              </a:spcBef>
              <a:spcAft>
                <a:spcPts val="0"/>
              </a:spcAft>
              <a:buClr>
                <a:schemeClr val="dk1"/>
              </a:buClr>
              <a:buSzPts val="1400"/>
              <a:buChar char="■"/>
              <a:defRPr sz="1100"/>
            </a:lvl3pPr>
            <a:lvl4pPr marL="1828800" lvl="3" indent="-317500" algn="l" rtl="0">
              <a:lnSpc>
                <a:spcPct val="90000"/>
              </a:lnSpc>
              <a:spcBef>
                <a:spcPts val="400"/>
              </a:spcBef>
              <a:spcAft>
                <a:spcPts val="0"/>
              </a:spcAft>
              <a:buClr>
                <a:schemeClr val="dk1"/>
              </a:buClr>
              <a:buSzPts val="1400"/>
              <a:buChar char="●"/>
              <a:defRPr sz="1100"/>
            </a:lvl4pPr>
            <a:lvl5pPr marL="2286000" lvl="4" indent="-317500" algn="l" rtl="0">
              <a:lnSpc>
                <a:spcPct val="90000"/>
              </a:lnSpc>
              <a:spcBef>
                <a:spcPts val="400"/>
              </a:spcBef>
              <a:spcAft>
                <a:spcPts val="0"/>
              </a:spcAft>
              <a:buClr>
                <a:schemeClr val="dk1"/>
              </a:buClr>
              <a:buSzPts val="1400"/>
              <a:buChar char="○"/>
              <a:defRPr sz="1100"/>
            </a:lvl5pPr>
            <a:lvl6pPr marL="2743200" lvl="5" indent="-317500" algn="l" rtl="0">
              <a:lnSpc>
                <a:spcPct val="90000"/>
              </a:lnSpc>
              <a:spcBef>
                <a:spcPts val="400"/>
              </a:spcBef>
              <a:spcAft>
                <a:spcPts val="0"/>
              </a:spcAft>
              <a:buClr>
                <a:schemeClr val="dk1"/>
              </a:buClr>
              <a:buSzPts val="1400"/>
              <a:buChar char="■"/>
              <a:defRPr sz="1100"/>
            </a:lvl6pPr>
            <a:lvl7pPr marL="3200400" lvl="6" indent="-317500" algn="l" rtl="0">
              <a:lnSpc>
                <a:spcPct val="90000"/>
              </a:lnSpc>
              <a:spcBef>
                <a:spcPts val="400"/>
              </a:spcBef>
              <a:spcAft>
                <a:spcPts val="0"/>
              </a:spcAft>
              <a:buClr>
                <a:schemeClr val="dk1"/>
              </a:buClr>
              <a:buSzPts val="1400"/>
              <a:buChar char="●"/>
              <a:defRPr sz="1100"/>
            </a:lvl7pPr>
            <a:lvl8pPr marL="3657600" lvl="7" indent="-317500" algn="l" rtl="0">
              <a:lnSpc>
                <a:spcPct val="90000"/>
              </a:lnSpc>
              <a:spcBef>
                <a:spcPts val="400"/>
              </a:spcBef>
              <a:spcAft>
                <a:spcPts val="0"/>
              </a:spcAft>
              <a:buClr>
                <a:schemeClr val="dk1"/>
              </a:buClr>
              <a:buSzPts val="1400"/>
              <a:buChar char="○"/>
              <a:defRPr sz="1100"/>
            </a:lvl8pPr>
            <a:lvl9pPr marL="4114800" lvl="8" indent="-317500" algn="l" rtl="0">
              <a:lnSpc>
                <a:spcPct val="90000"/>
              </a:lnSpc>
              <a:spcBef>
                <a:spcPts val="400"/>
              </a:spcBef>
              <a:spcAft>
                <a:spcPts val="0"/>
              </a:spcAft>
              <a:buClr>
                <a:schemeClr val="dk1"/>
              </a:buClr>
              <a:buSzPts val="1400"/>
              <a:buChar char="■"/>
              <a:defRPr sz="1100"/>
            </a:lvl9pPr>
          </a:lstStyle>
          <a:p>
            <a:endParaRPr/>
          </a:p>
        </p:txBody>
      </p:sp>
      <p:sp>
        <p:nvSpPr>
          <p:cNvPr id="169" name="Google Shape;169;p4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70" name="Google Shape;170;p4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71" name="Google Shape;171;p4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1100"/>
            </a:lvl1pPr>
            <a:lvl2pPr marL="0" lvl="1" indent="0" algn="r" rtl="0">
              <a:spcBef>
                <a:spcPts val="0"/>
              </a:spcBef>
              <a:buNone/>
              <a:defRPr sz="1100"/>
            </a:lvl2pPr>
            <a:lvl3pPr marL="0" lvl="2" indent="0" algn="r" rtl="0">
              <a:spcBef>
                <a:spcPts val="0"/>
              </a:spcBef>
              <a:buNone/>
              <a:defRPr sz="1100"/>
            </a:lvl3pPr>
            <a:lvl4pPr marL="0" lvl="3" indent="0" algn="r" rtl="0">
              <a:spcBef>
                <a:spcPts val="0"/>
              </a:spcBef>
              <a:buNone/>
              <a:defRPr sz="1100"/>
            </a:lvl4pPr>
            <a:lvl5pPr marL="0" lvl="4" indent="0" algn="r" rtl="0">
              <a:spcBef>
                <a:spcPts val="0"/>
              </a:spcBef>
              <a:buNone/>
              <a:defRPr sz="1100"/>
            </a:lvl5pPr>
            <a:lvl6pPr marL="0" lvl="5" indent="0" algn="r" rtl="0">
              <a:spcBef>
                <a:spcPts val="0"/>
              </a:spcBef>
              <a:buNone/>
              <a:defRPr sz="1100"/>
            </a:lvl6pPr>
            <a:lvl7pPr marL="0" lvl="6" indent="0" algn="r" rtl="0">
              <a:spcBef>
                <a:spcPts val="0"/>
              </a:spcBef>
              <a:buNone/>
              <a:defRPr sz="1100"/>
            </a:lvl7pPr>
            <a:lvl8pPr marL="0" lvl="7" indent="0" algn="r" rtl="0">
              <a:spcBef>
                <a:spcPts val="0"/>
              </a:spcBef>
              <a:buNone/>
              <a:defRPr sz="1100"/>
            </a:lvl8pPr>
            <a:lvl9pPr marL="0" lvl="8" indent="0" algn="r" rtl="0">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 No disclaimer">
  <p:cSld name="BLANK_1_1">
    <p:spTree>
      <p:nvGrpSpPr>
        <p:cNvPr id="1" name="Shape 172"/>
        <p:cNvGrpSpPr/>
        <p:nvPr/>
      </p:nvGrpSpPr>
      <p:grpSpPr>
        <a:xfrm>
          <a:off x="0" y="0"/>
          <a:ext cx="0" cy="0"/>
          <a:chOff x="0" y="0"/>
          <a:chExt cx="0" cy="0"/>
        </a:xfrm>
      </p:grpSpPr>
      <p:sp>
        <p:nvSpPr>
          <p:cNvPr id="173" name="Google Shape;173;p41"/>
          <p:cNvSpPr/>
          <p:nvPr/>
        </p:nvSpPr>
        <p:spPr>
          <a:xfrm>
            <a:off x="2378975" y="4858300"/>
            <a:ext cx="4338900" cy="206700"/>
          </a:xfrm>
          <a:prstGeom prst="rect">
            <a:avLst/>
          </a:prstGeom>
          <a:solidFill>
            <a:srgbClr val="162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ight title slide" type="title">
  <p:cSld name="TITLE">
    <p:spTree>
      <p:nvGrpSpPr>
        <p:cNvPr id="1" name="Shape 177"/>
        <p:cNvGrpSpPr/>
        <p:nvPr/>
      </p:nvGrpSpPr>
      <p:grpSpPr>
        <a:xfrm>
          <a:off x="0" y="0"/>
          <a:ext cx="0" cy="0"/>
          <a:chOff x="0" y="0"/>
          <a:chExt cx="0" cy="0"/>
        </a:xfrm>
      </p:grpSpPr>
      <p:sp>
        <p:nvSpPr>
          <p:cNvPr id="178" name="Google Shape;178;p43"/>
          <p:cNvSpPr txBox="1">
            <a:spLocks noGrp="1"/>
          </p:cNvSpPr>
          <p:nvPr>
            <p:ph type="ctrTitle"/>
          </p:nvPr>
        </p:nvSpPr>
        <p:spPr>
          <a:xfrm>
            <a:off x="777075" y="744575"/>
            <a:ext cx="7576500" cy="2052600"/>
          </a:xfrm>
          <a:prstGeom prst="rect">
            <a:avLst/>
          </a:prstGeom>
        </p:spPr>
        <p:txBody>
          <a:bodyPr spcFirstLastPara="1" wrap="square" lIns="0" tIns="91425" rIns="0" bIns="91425" anchor="b" anchorCtr="0">
            <a:noAutofit/>
          </a:bodyPr>
          <a:lstStyle>
            <a:lvl1pPr lvl="0" algn="l" rtl="0">
              <a:spcBef>
                <a:spcPts val="0"/>
              </a:spcBef>
              <a:spcAft>
                <a:spcPts val="0"/>
              </a:spcAft>
              <a:buSzPts val="4800"/>
              <a:buNone/>
              <a:defRPr sz="4800"/>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179" name="Google Shape;179;p43"/>
          <p:cNvSpPr txBox="1">
            <a:spLocks noGrp="1"/>
          </p:cNvSpPr>
          <p:nvPr>
            <p:ph type="subTitle" idx="1"/>
          </p:nvPr>
        </p:nvSpPr>
        <p:spPr>
          <a:xfrm>
            <a:off x="777000" y="2834125"/>
            <a:ext cx="7576500" cy="792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80" name="Google Shape;180;p43"/>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ight section header">
  <p:cSld name="SECTION_HEADER_1">
    <p:spTree>
      <p:nvGrpSpPr>
        <p:cNvPr id="1" name="Shape 181"/>
        <p:cNvGrpSpPr/>
        <p:nvPr/>
      </p:nvGrpSpPr>
      <p:grpSpPr>
        <a:xfrm>
          <a:off x="0" y="0"/>
          <a:ext cx="0" cy="0"/>
          <a:chOff x="0" y="0"/>
          <a:chExt cx="0" cy="0"/>
        </a:xfrm>
      </p:grpSpPr>
      <p:sp>
        <p:nvSpPr>
          <p:cNvPr id="182" name="Google Shape;182;p44"/>
          <p:cNvSpPr txBox="1">
            <a:spLocks noGrp="1"/>
          </p:cNvSpPr>
          <p:nvPr>
            <p:ph type="title"/>
          </p:nvPr>
        </p:nvSpPr>
        <p:spPr>
          <a:xfrm>
            <a:off x="767825" y="2150850"/>
            <a:ext cx="7595100" cy="841800"/>
          </a:xfrm>
          <a:prstGeom prst="rect">
            <a:avLst/>
          </a:prstGeom>
        </p:spPr>
        <p:txBody>
          <a:bodyPr spcFirstLastPara="1" wrap="square" lIns="0" tIns="91425" rIns="0" bIns="91425" anchor="ctr" anchorCtr="0">
            <a:noAutofit/>
          </a:bodyPr>
          <a:lstStyle>
            <a:lvl1pPr lvl="0" rtl="0">
              <a:spcBef>
                <a:spcPts val="0"/>
              </a:spcBef>
              <a:spcAft>
                <a:spcPts val="0"/>
              </a:spcAft>
              <a:buClr>
                <a:srgbClr val="000000"/>
              </a:buClr>
              <a:buSzPts val="3600"/>
              <a:buNone/>
              <a:defRPr sz="3600">
                <a:solidFill>
                  <a:srgbClr val="000000"/>
                </a:solidFill>
              </a:defRPr>
            </a:lvl1pPr>
            <a:lvl2pPr lvl="1" algn="l" rtl="0">
              <a:spcBef>
                <a:spcPts val="0"/>
              </a:spcBef>
              <a:spcAft>
                <a:spcPts val="0"/>
              </a:spcAft>
              <a:buClr>
                <a:srgbClr val="000000"/>
              </a:buClr>
              <a:buSzPts val="3600"/>
              <a:buNone/>
              <a:defRPr sz="3600">
                <a:solidFill>
                  <a:srgbClr val="000000"/>
                </a:solidFill>
              </a:defRPr>
            </a:lvl2pPr>
            <a:lvl3pPr lvl="2" algn="l" rtl="0">
              <a:spcBef>
                <a:spcPts val="0"/>
              </a:spcBef>
              <a:spcAft>
                <a:spcPts val="0"/>
              </a:spcAft>
              <a:buClr>
                <a:srgbClr val="000000"/>
              </a:buClr>
              <a:buSzPts val="3600"/>
              <a:buNone/>
              <a:defRPr sz="3600">
                <a:solidFill>
                  <a:srgbClr val="000000"/>
                </a:solidFill>
              </a:defRPr>
            </a:lvl3pPr>
            <a:lvl4pPr lvl="3" algn="l" rtl="0">
              <a:spcBef>
                <a:spcPts val="0"/>
              </a:spcBef>
              <a:spcAft>
                <a:spcPts val="0"/>
              </a:spcAft>
              <a:buClr>
                <a:srgbClr val="000000"/>
              </a:buClr>
              <a:buSzPts val="3600"/>
              <a:buNone/>
              <a:defRPr sz="3600">
                <a:solidFill>
                  <a:srgbClr val="000000"/>
                </a:solidFill>
              </a:defRPr>
            </a:lvl4pPr>
            <a:lvl5pPr lvl="4" algn="l" rtl="0">
              <a:spcBef>
                <a:spcPts val="0"/>
              </a:spcBef>
              <a:spcAft>
                <a:spcPts val="0"/>
              </a:spcAft>
              <a:buClr>
                <a:srgbClr val="000000"/>
              </a:buClr>
              <a:buSzPts val="3600"/>
              <a:buNone/>
              <a:defRPr sz="3600">
                <a:solidFill>
                  <a:srgbClr val="000000"/>
                </a:solidFill>
              </a:defRPr>
            </a:lvl5pPr>
            <a:lvl6pPr lvl="5" algn="l" rtl="0">
              <a:spcBef>
                <a:spcPts val="0"/>
              </a:spcBef>
              <a:spcAft>
                <a:spcPts val="0"/>
              </a:spcAft>
              <a:buClr>
                <a:srgbClr val="000000"/>
              </a:buClr>
              <a:buSzPts val="3600"/>
              <a:buNone/>
              <a:defRPr sz="3600">
                <a:solidFill>
                  <a:srgbClr val="000000"/>
                </a:solidFill>
              </a:defRPr>
            </a:lvl6pPr>
            <a:lvl7pPr lvl="6" algn="l" rtl="0">
              <a:spcBef>
                <a:spcPts val="0"/>
              </a:spcBef>
              <a:spcAft>
                <a:spcPts val="0"/>
              </a:spcAft>
              <a:buClr>
                <a:srgbClr val="000000"/>
              </a:buClr>
              <a:buSzPts val="3600"/>
              <a:buNone/>
              <a:defRPr sz="3600">
                <a:solidFill>
                  <a:srgbClr val="000000"/>
                </a:solidFill>
              </a:defRPr>
            </a:lvl7pPr>
            <a:lvl8pPr lvl="7" algn="l" rtl="0">
              <a:spcBef>
                <a:spcPts val="0"/>
              </a:spcBef>
              <a:spcAft>
                <a:spcPts val="0"/>
              </a:spcAft>
              <a:buClr>
                <a:srgbClr val="000000"/>
              </a:buClr>
              <a:buSzPts val="3600"/>
              <a:buNone/>
              <a:defRPr sz="3600">
                <a:solidFill>
                  <a:srgbClr val="000000"/>
                </a:solidFill>
              </a:defRPr>
            </a:lvl8pPr>
            <a:lvl9pPr lvl="8" algn="l" rtl="0">
              <a:spcBef>
                <a:spcPts val="0"/>
              </a:spcBef>
              <a:spcAft>
                <a:spcPts val="0"/>
              </a:spcAft>
              <a:buClr>
                <a:srgbClr val="000000"/>
              </a:buClr>
              <a:buSzPts val="3600"/>
              <a:buNone/>
              <a:defRPr sz="3600">
                <a:solidFill>
                  <a:srgbClr val="000000"/>
                </a:solidFill>
              </a:defRPr>
            </a:lvl9pPr>
          </a:lstStyle>
          <a:p>
            <a:endParaRPr/>
          </a:p>
        </p:txBody>
      </p:sp>
      <p:sp>
        <p:nvSpPr>
          <p:cNvPr id="183" name="Google Shape;183;p44"/>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Light heading, subheading, and body" type="tx">
  <p:cSld name="TITLE_AND_BODY">
    <p:spTree>
      <p:nvGrpSpPr>
        <p:cNvPr id="1" name="Shape 184"/>
        <p:cNvGrpSpPr/>
        <p:nvPr/>
      </p:nvGrpSpPr>
      <p:grpSpPr>
        <a:xfrm>
          <a:off x="0" y="0"/>
          <a:ext cx="0" cy="0"/>
          <a:chOff x="0" y="0"/>
          <a:chExt cx="0" cy="0"/>
        </a:xfrm>
      </p:grpSpPr>
      <p:sp>
        <p:nvSpPr>
          <p:cNvPr id="185" name="Google Shape;185;p45"/>
          <p:cNvSpPr txBox="1">
            <a:spLocks noGrp="1"/>
          </p:cNvSpPr>
          <p:nvPr>
            <p:ph type="body" idx="1"/>
          </p:nvPr>
        </p:nvSpPr>
        <p:spPr>
          <a:xfrm>
            <a:off x="777075" y="1489175"/>
            <a:ext cx="7585800" cy="26433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Font typeface="Roboto Light"/>
              <a:buChar char="●"/>
              <a:defRPr sz="1400">
                <a:latin typeface="Roboto Light"/>
                <a:ea typeface="Roboto Light"/>
                <a:cs typeface="Roboto Light"/>
                <a:sym typeface="Roboto Light"/>
              </a:defRPr>
            </a:lvl1pPr>
            <a:lvl2pPr marL="914400" lvl="1" indent="-317500" rtl="0">
              <a:spcBef>
                <a:spcPts val="0"/>
              </a:spcBef>
              <a:spcAft>
                <a:spcPts val="0"/>
              </a:spcAft>
              <a:buSzPts val="1400"/>
              <a:buFont typeface="Roboto Light"/>
              <a:buChar char="○"/>
              <a:defRPr>
                <a:latin typeface="Roboto Light"/>
                <a:ea typeface="Roboto Light"/>
                <a:cs typeface="Roboto Light"/>
                <a:sym typeface="Roboto Light"/>
              </a:defRPr>
            </a:lvl2pPr>
            <a:lvl3pPr marL="1371600" lvl="2" indent="-317500" rtl="0">
              <a:spcBef>
                <a:spcPts val="0"/>
              </a:spcBef>
              <a:spcAft>
                <a:spcPts val="0"/>
              </a:spcAft>
              <a:buSzPts val="1400"/>
              <a:buFont typeface="Roboto Light"/>
              <a:buChar char="■"/>
              <a:defRPr>
                <a:latin typeface="Roboto Light"/>
                <a:ea typeface="Roboto Light"/>
                <a:cs typeface="Roboto Light"/>
                <a:sym typeface="Roboto Light"/>
              </a:defRPr>
            </a:lvl3pPr>
            <a:lvl4pPr marL="1828800" lvl="3" indent="-317500" rtl="0">
              <a:spcBef>
                <a:spcPts val="0"/>
              </a:spcBef>
              <a:spcAft>
                <a:spcPts val="0"/>
              </a:spcAft>
              <a:buSzPts val="1400"/>
              <a:buFont typeface="Roboto Light"/>
              <a:buChar char="●"/>
              <a:defRPr>
                <a:latin typeface="Roboto Light"/>
                <a:ea typeface="Roboto Light"/>
                <a:cs typeface="Roboto Light"/>
                <a:sym typeface="Roboto Light"/>
              </a:defRPr>
            </a:lvl4pPr>
            <a:lvl5pPr marL="2286000" lvl="4" indent="-317500" rtl="0">
              <a:spcBef>
                <a:spcPts val="0"/>
              </a:spcBef>
              <a:spcAft>
                <a:spcPts val="0"/>
              </a:spcAft>
              <a:buSzPts val="1400"/>
              <a:buFont typeface="Roboto Light"/>
              <a:buChar char="○"/>
              <a:defRPr>
                <a:latin typeface="Roboto Light"/>
                <a:ea typeface="Roboto Light"/>
                <a:cs typeface="Roboto Light"/>
                <a:sym typeface="Roboto Light"/>
              </a:defRPr>
            </a:lvl5pPr>
            <a:lvl6pPr marL="2743200" lvl="5" indent="-317500" rtl="0">
              <a:spcBef>
                <a:spcPts val="0"/>
              </a:spcBef>
              <a:spcAft>
                <a:spcPts val="0"/>
              </a:spcAft>
              <a:buSzPts val="1400"/>
              <a:buFont typeface="Roboto Light"/>
              <a:buChar char="■"/>
              <a:defRPr>
                <a:latin typeface="Roboto Light"/>
                <a:ea typeface="Roboto Light"/>
                <a:cs typeface="Roboto Light"/>
                <a:sym typeface="Roboto Light"/>
              </a:defRPr>
            </a:lvl6pPr>
            <a:lvl7pPr marL="3200400" lvl="6" indent="-317500" rtl="0">
              <a:spcBef>
                <a:spcPts val="0"/>
              </a:spcBef>
              <a:spcAft>
                <a:spcPts val="0"/>
              </a:spcAft>
              <a:buSzPts val="1400"/>
              <a:buFont typeface="Roboto Light"/>
              <a:buChar char="●"/>
              <a:defRPr>
                <a:latin typeface="Roboto Light"/>
                <a:ea typeface="Roboto Light"/>
                <a:cs typeface="Roboto Light"/>
                <a:sym typeface="Roboto Light"/>
              </a:defRPr>
            </a:lvl7pPr>
            <a:lvl8pPr marL="3657600" lvl="7" indent="-317500" rtl="0">
              <a:spcBef>
                <a:spcPts val="0"/>
              </a:spcBef>
              <a:spcAft>
                <a:spcPts val="0"/>
              </a:spcAft>
              <a:buSzPts val="1400"/>
              <a:buFont typeface="Roboto Light"/>
              <a:buChar char="○"/>
              <a:defRPr>
                <a:latin typeface="Roboto Light"/>
                <a:ea typeface="Roboto Light"/>
                <a:cs typeface="Roboto Light"/>
                <a:sym typeface="Roboto Light"/>
              </a:defRPr>
            </a:lvl8pPr>
            <a:lvl9pPr marL="4114800" lvl="8" indent="-317500" rtl="0">
              <a:spcBef>
                <a:spcPts val="0"/>
              </a:spcBef>
              <a:spcAft>
                <a:spcPts val="0"/>
              </a:spcAft>
              <a:buSzPts val="1400"/>
              <a:buFont typeface="Roboto Light"/>
              <a:buChar char="■"/>
              <a:defRPr>
                <a:latin typeface="Roboto Light"/>
                <a:ea typeface="Roboto Light"/>
                <a:cs typeface="Roboto Light"/>
                <a:sym typeface="Roboto Light"/>
              </a:defRPr>
            </a:lvl9pPr>
          </a:lstStyle>
          <a:p>
            <a:endParaRPr/>
          </a:p>
        </p:txBody>
      </p:sp>
      <p:sp>
        <p:nvSpPr>
          <p:cNvPr id="186" name="Google Shape;186;p45"/>
          <p:cNvSpPr txBox="1">
            <a:spLocks noGrp="1"/>
          </p:cNvSpPr>
          <p:nvPr>
            <p:ph type="subTitle" idx="2"/>
          </p:nvPr>
        </p:nvSpPr>
        <p:spPr>
          <a:xfrm>
            <a:off x="777075" y="735705"/>
            <a:ext cx="75858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Light"/>
              <a:buNone/>
              <a:defRPr sz="1400">
                <a:latin typeface="Roboto Light"/>
                <a:ea typeface="Roboto Light"/>
                <a:cs typeface="Roboto Light"/>
                <a:sym typeface="Roboto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7" name="Google Shape;187;p45"/>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8" name="Google Shape;188;p45"/>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chemeClr val="dk1"/>
              </a:buClr>
              <a:buSzPts val="2200"/>
              <a:buFont typeface="Roboto Slab Light"/>
              <a:buNone/>
              <a:defRPr sz="2200">
                <a:solidFill>
                  <a:schemeClr val="dk1"/>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Light heading left">
  <p:cSld name="CUSTOM_1">
    <p:spTree>
      <p:nvGrpSpPr>
        <p:cNvPr id="1" name="Shape 189"/>
        <p:cNvGrpSpPr/>
        <p:nvPr/>
      </p:nvGrpSpPr>
      <p:grpSpPr>
        <a:xfrm>
          <a:off x="0" y="0"/>
          <a:ext cx="0" cy="0"/>
          <a:chOff x="0" y="0"/>
          <a:chExt cx="0" cy="0"/>
        </a:xfrm>
      </p:grpSpPr>
      <p:sp>
        <p:nvSpPr>
          <p:cNvPr id="190" name="Google Shape;190;p46"/>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1" name="Google Shape;191;p46"/>
          <p:cNvSpPr txBox="1">
            <a:spLocks noGrp="1"/>
          </p:cNvSpPr>
          <p:nvPr>
            <p:ph type="title"/>
          </p:nvPr>
        </p:nvSpPr>
        <p:spPr>
          <a:xfrm>
            <a:off x="777175" y="292625"/>
            <a:ext cx="7585800" cy="469200"/>
          </a:xfrm>
          <a:prstGeom prst="rect">
            <a:avLst/>
          </a:prstGeom>
        </p:spPr>
        <p:txBody>
          <a:bodyPr spcFirstLastPara="1" wrap="square" lIns="0" tIns="91425" rIns="0" bIns="91425" anchor="t" anchorCtr="0">
            <a:noAutofit/>
          </a:bodyPr>
          <a:lstStyle>
            <a:lvl1pPr lvl="0" algn="l" rtl="0">
              <a:spcBef>
                <a:spcPts val="0"/>
              </a:spcBef>
              <a:spcAft>
                <a:spcPts val="0"/>
              </a:spcAft>
              <a:buClr>
                <a:srgbClr val="162036"/>
              </a:buClr>
              <a:buSzPts val="2200"/>
              <a:buNone/>
              <a:defRPr>
                <a:solidFill>
                  <a:srgbClr val="16203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Light heading center">
  <p:cSld name="CUSTOM_1_2">
    <p:spTree>
      <p:nvGrpSpPr>
        <p:cNvPr id="1" name="Shape 192"/>
        <p:cNvGrpSpPr/>
        <p:nvPr/>
      </p:nvGrpSpPr>
      <p:grpSpPr>
        <a:xfrm>
          <a:off x="0" y="0"/>
          <a:ext cx="0" cy="0"/>
          <a:chOff x="0" y="0"/>
          <a:chExt cx="0" cy="0"/>
        </a:xfrm>
      </p:grpSpPr>
      <p:sp>
        <p:nvSpPr>
          <p:cNvPr id="193" name="Google Shape;193;p47"/>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4" name="Google Shape;194;p47"/>
          <p:cNvSpPr txBox="1">
            <a:spLocks noGrp="1"/>
          </p:cNvSpPr>
          <p:nvPr>
            <p:ph type="title"/>
          </p:nvPr>
        </p:nvSpPr>
        <p:spPr>
          <a:xfrm>
            <a:off x="777175" y="292625"/>
            <a:ext cx="7585800" cy="4692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162036"/>
              </a:buClr>
              <a:buSzPts val="2200"/>
              <a:buNone/>
              <a:defRPr>
                <a:solidFill>
                  <a:srgbClr val="16203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Light heading, subheading, and two column body" type="twoColTx">
  <p:cSld name="TITLE_AND_TWO_COLUMNS">
    <p:spTree>
      <p:nvGrpSpPr>
        <p:cNvPr id="1" name="Shape 195"/>
        <p:cNvGrpSpPr/>
        <p:nvPr/>
      </p:nvGrpSpPr>
      <p:grpSpPr>
        <a:xfrm>
          <a:off x="0" y="0"/>
          <a:ext cx="0" cy="0"/>
          <a:chOff x="0" y="0"/>
          <a:chExt cx="0" cy="0"/>
        </a:xfrm>
      </p:grpSpPr>
      <p:sp>
        <p:nvSpPr>
          <p:cNvPr id="196" name="Google Shape;196;p48"/>
          <p:cNvSpPr txBox="1">
            <a:spLocks noGrp="1"/>
          </p:cNvSpPr>
          <p:nvPr>
            <p:ph type="subTitle" idx="1"/>
          </p:nvPr>
        </p:nvSpPr>
        <p:spPr>
          <a:xfrm>
            <a:off x="781350" y="761700"/>
            <a:ext cx="75813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97" name="Google Shape;197;p48"/>
          <p:cNvSpPr txBox="1">
            <a:spLocks noGrp="1"/>
          </p:cNvSpPr>
          <p:nvPr>
            <p:ph type="body" idx="2"/>
          </p:nvPr>
        </p:nvSpPr>
        <p:spPr>
          <a:xfrm>
            <a:off x="781350" y="1489175"/>
            <a:ext cx="3618000" cy="31638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8" name="Google Shape;198;p48"/>
          <p:cNvSpPr txBox="1">
            <a:spLocks noGrp="1"/>
          </p:cNvSpPr>
          <p:nvPr>
            <p:ph type="body" idx="3"/>
          </p:nvPr>
        </p:nvSpPr>
        <p:spPr>
          <a:xfrm>
            <a:off x="4744525" y="1489175"/>
            <a:ext cx="3618000" cy="31638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9" name="Google Shape;199;p48"/>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0" name="Google Shape;200;p48"/>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chemeClr val="dk1"/>
              </a:buClr>
              <a:buSzPts val="2200"/>
              <a:buFont typeface="Roboto Slab Light"/>
              <a:buNone/>
              <a:defRPr sz="2200">
                <a:solidFill>
                  <a:schemeClr val="dk1"/>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Light heading, subheading, and three column body" type="titleOnly">
  <p:cSld name="TITLE_ONLY">
    <p:spTree>
      <p:nvGrpSpPr>
        <p:cNvPr id="1" name="Shape 201"/>
        <p:cNvGrpSpPr/>
        <p:nvPr/>
      </p:nvGrpSpPr>
      <p:grpSpPr>
        <a:xfrm>
          <a:off x="0" y="0"/>
          <a:ext cx="0" cy="0"/>
          <a:chOff x="0" y="0"/>
          <a:chExt cx="0" cy="0"/>
        </a:xfrm>
      </p:grpSpPr>
      <p:sp>
        <p:nvSpPr>
          <p:cNvPr id="202" name="Google Shape;202;p49"/>
          <p:cNvSpPr/>
          <p:nvPr/>
        </p:nvSpPr>
        <p:spPr>
          <a:xfrm>
            <a:off x="111254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03" name="Google Shape;203;p49"/>
          <p:cNvSpPr/>
          <p:nvPr/>
        </p:nvSpPr>
        <p:spPr>
          <a:xfrm>
            <a:off x="375969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04" name="Google Shape;204;p49"/>
          <p:cNvSpPr/>
          <p:nvPr/>
        </p:nvSpPr>
        <p:spPr>
          <a:xfrm>
            <a:off x="6406819"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05" name="Google Shape;205;p49"/>
          <p:cNvSpPr txBox="1">
            <a:spLocks noGrp="1"/>
          </p:cNvSpPr>
          <p:nvPr>
            <p:ph type="subTitle" idx="1"/>
          </p:nvPr>
        </p:nvSpPr>
        <p:spPr>
          <a:xfrm>
            <a:off x="781350" y="761700"/>
            <a:ext cx="75813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06" name="Google Shape;206;p49"/>
          <p:cNvSpPr txBox="1">
            <a:spLocks noGrp="1"/>
          </p:cNvSpPr>
          <p:nvPr>
            <p:ph type="subTitle" idx="2"/>
          </p:nvPr>
        </p:nvSpPr>
        <p:spPr>
          <a:xfrm>
            <a:off x="781350" y="3630825"/>
            <a:ext cx="2303100" cy="1218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07" name="Google Shape;207;p49"/>
          <p:cNvSpPr txBox="1">
            <a:spLocks noGrp="1"/>
          </p:cNvSpPr>
          <p:nvPr>
            <p:ph type="subTitle" idx="3"/>
          </p:nvPr>
        </p:nvSpPr>
        <p:spPr>
          <a:xfrm>
            <a:off x="3405350" y="3630825"/>
            <a:ext cx="23031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08" name="Google Shape;208;p49"/>
          <p:cNvSpPr txBox="1">
            <a:spLocks noGrp="1"/>
          </p:cNvSpPr>
          <p:nvPr>
            <p:ph type="subTitle" idx="4"/>
          </p:nvPr>
        </p:nvSpPr>
        <p:spPr>
          <a:xfrm>
            <a:off x="6059450" y="3630825"/>
            <a:ext cx="23031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09" name="Google Shape;209;p49"/>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 name="Google Shape;210;p49"/>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chemeClr val="dk1"/>
              </a:buClr>
              <a:buSzPts val="2200"/>
              <a:buFont typeface="Roboto Slab Light"/>
              <a:buNone/>
              <a:defRPr sz="2200">
                <a:solidFill>
                  <a:schemeClr val="dk1"/>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Light section title and description">
  <p:cSld name="SECTION_TITLE_AND_DESCRIPTION">
    <p:spTree>
      <p:nvGrpSpPr>
        <p:cNvPr id="1" name="Shape 211"/>
        <p:cNvGrpSpPr/>
        <p:nvPr/>
      </p:nvGrpSpPr>
      <p:grpSpPr>
        <a:xfrm>
          <a:off x="0" y="0"/>
          <a:ext cx="0" cy="0"/>
          <a:chOff x="0" y="0"/>
          <a:chExt cx="0" cy="0"/>
        </a:xfrm>
      </p:grpSpPr>
      <p:sp>
        <p:nvSpPr>
          <p:cNvPr id="212" name="Google Shape;212;p5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0"/>
          <p:cNvSpPr txBox="1">
            <a:spLocks noGrp="1"/>
          </p:cNvSpPr>
          <p:nvPr>
            <p:ph type="title"/>
          </p:nvPr>
        </p:nvSpPr>
        <p:spPr>
          <a:xfrm>
            <a:off x="265500" y="1233175"/>
            <a:ext cx="4045200" cy="1482300"/>
          </a:xfrm>
          <a:prstGeom prst="rect">
            <a:avLst/>
          </a:prstGeom>
        </p:spPr>
        <p:txBody>
          <a:bodyPr spcFirstLastPara="1" wrap="square" lIns="0" tIns="91425" rIns="0" bIns="91425" anchor="b" anchorCtr="0">
            <a:noAutofit/>
          </a:bodyPr>
          <a:lstStyle>
            <a:lvl1pPr lvl="0" algn="l" rtl="0">
              <a:spcBef>
                <a:spcPts val="0"/>
              </a:spcBef>
              <a:spcAft>
                <a:spcPts val="0"/>
              </a:spcAft>
              <a:buSzPts val="3600"/>
              <a:buNone/>
              <a:defRPr sz="36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214" name="Google Shape;214;p5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15" name="Google Shape;215;p5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216" name="Google Shape;216;p50"/>
          <p:cNvPicPr preferRelativeResize="0"/>
          <p:nvPr/>
        </p:nvPicPr>
        <p:blipFill rotWithShape="1">
          <a:blip r:embed="rId2">
            <a:alphaModFix/>
          </a:blip>
          <a:srcRect/>
          <a:stretch/>
        </p:blipFill>
        <p:spPr>
          <a:xfrm>
            <a:off x="338537" y="4753692"/>
            <a:ext cx="1181400" cy="197400"/>
          </a:xfrm>
          <a:prstGeom prst="rect">
            <a:avLst/>
          </a:prstGeom>
          <a:noFill/>
          <a:ln>
            <a:noFill/>
          </a:ln>
        </p:spPr>
      </p:pic>
      <p:sp>
        <p:nvSpPr>
          <p:cNvPr id="217" name="Google Shape;217;p50"/>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 name="Google Shape;218;p50"/>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Light big number">
  <p:cSld name="BIG_NUMBER">
    <p:spTree>
      <p:nvGrpSpPr>
        <p:cNvPr id="1" name="Shape 219"/>
        <p:cNvGrpSpPr/>
        <p:nvPr/>
      </p:nvGrpSpPr>
      <p:grpSpPr>
        <a:xfrm>
          <a:off x="0" y="0"/>
          <a:ext cx="0" cy="0"/>
          <a:chOff x="0" y="0"/>
          <a:chExt cx="0" cy="0"/>
        </a:xfrm>
      </p:grpSpPr>
      <p:sp>
        <p:nvSpPr>
          <p:cNvPr id="220" name="Google Shape;220;p51"/>
          <p:cNvSpPr txBox="1">
            <a:spLocks noGrp="1"/>
          </p:cNvSpPr>
          <p:nvPr>
            <p:ph type="title" hasCustomPrompt="1"/>
          </p:nvPr>
        </p:nvSpPr>
        <p:spPr>
          <a:xfrm>
            <a:off x="311700" y="1106125"/>
            <a:ext cx="8520600" cy="1963500"/>
          </a:xfrm>
          <a:prstGeom prst="rect">
            <a:avLst/>
          </a:prstGeom>
        </p:spPr>
        <p:txBody>
          <a:bodyPr spcFirstLastPara="1" wrap="square" lIns="0" tIns="91425" rIns="0"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1" name="Google Shape;221;p5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noAutofit/>
          </a:bodyPr>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222" name="Google Shape;222;p51"/>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3"/>
        <p:cNvGrpSpPr/>
        <p:nvPr/>
      </p:nvGrpSpPr>
      <p:grpSpPr>
        <a:xfrm>
          <a:off x="0" y="0"/>
          <a:ext cx="0" cy="0"/>
          <a:chOff x="0" y="0"/>
          <a:chExt cx="0" cy="0"/>
        </a:xfrm>
      </p:grpSpPr>
      <p:sp>
        <p:nvSpPr>
          <p:cNvPr id="224" name="Google Shape;224;p52"/>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Light section title periwinkle">
  <p:cSld name="BLANK_1">
    <p:spTree>
      <p:nvGrpSpPr>
        <p:cNvPr id="1" name="Shape 225"/>
        <p:cNvGrpSpPr/>
        <p:nvPr/>
      </p:nvGrpSpPr>
      <p:grpSpPr>
        <a:xfrm>
          <a:off x="0" y="0"/>
          <a:ext cx="0" cy="0"/>
          <a:chOff x="0" y="0"/>
          <a:chExt cx="0" cy="0"/>
        </a:xfrm>
      </p:grpSpPr>
      <p:sp>
        <p:nvSpPr>
          <p:cNvPr id="226" name="Google Shape;226;p53"/>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7" name="Google Shape;227;p53"/>
          <p:cNvSpPr/>
          <p:nvPr/>
        </p:nvSpPr>
        <p:spPr>
          <a:xfrm>
            <a:off x="2421575" y="4857975"/>
            <a:ext cx="4293300" cy="20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3"/>
          <p:cNvSpPr/>
          <p:nvPr/>
        </p:nvSpPr>
        <p:spPr>
          <a:xfrm rot="5400000" flipH="1">
            <a:off x="-551737" y="544563"/>
            <a:ext cx="5155750" cy="4052275"/>
          </a:xfrm>
          <a:prstGeom prst="flowChartManualInput">
            <a:avLst/>
          </a:prstGeom>
          <a:solidFill>
            <a:srgbClr val="587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3"/>
          <p:cNvSpPr txBox="1">
            <a:spLocks noGrp="1"/>
          </p:cNvSpPr>
          <p:nvPr>
            <p:ph type="title"/>
          </p:nvPr>
        </p:nvSpPr>
        <p:spPr>
          <a:xfrm>
            <a:off x="372650" y="1755700"/>
            <a:ext cx="2551200" cy="1476300"/>
          </a:xfrm>
          <a:prstGeom prst="rect">
            <a:avLst/>
          </a:prstGeom>
        </p:spPr>
        <p:txBody>
          <a:bodyPr spcFirstLastPara="1" wrap="square" lIns="0" tIns="91425" rIns="0" bIns="91425" anchor="b" anchorCtr="0">
            <a:noAutofit/>
          </a:bodyPr>
          <a:lstStyle>
            <a:lvl1pPr lvl="0" algn="l" rtl="0">
              <a:spcBef>
                <a:spcPts val="0"/>
              </a:spcBef>
              <a:spcAft>
                <a:spcPts val="0"/>
              </a:spcAft>
              <a:buNone/>
              <a:defRPr>
                <a:solidFill>
                  <a:srgbClr val="FFFFFF"/>
                </a:solidFill>
              </a:defRPr>
            </a:lvl1pPr>
            <a:lvl2pPr lvl="1" algn="l" rtl="0">
              <a:spcBef>
                <a:spcPts val="0"/>
              </a:spcBef>
              <a:spcAft>
                <a:spcPts val="0"/>
              </a:spcAft>
              <a:buNone/>
              <a:defRPr>
                <a:solidFill>
                  <a:srgbClr val="FFFFFF"/>
                </a:solidFill>
              </a:defRPr>
            </a:lvl2pPr>
            <a:lvl3pPr lvl="2" algn="l" rtl="0">
              <a:spcBef>
                <a:spcPts val="0"/>
              </a:spcBef>
              <a:spcAft>
                <a:spcPts val="0"/>
              </a:spcAft>
              <a:buNone/>
              <a:defRPr>
                <a:solidFill>
                  <a:srgbClr val="FFFFFF"/>
                </a:solidFill>
              </a:defRPr>
            </a:lvl3pPr>
            <a:lvl4pPr lvl="3" algn="l" rtl="0">
              <a:spcBef>
                <a:spcPts val="0"/>
              </a:spcBef>
              <a:spcAft>
                <a:spcPts val="0"/>
              </a:spcAft>
              <a:buNone/>
              <a:defRPr>
                <a:solidFill>
                  <a:srgbClr val="FFFFFF"/>
                </a:solidFill>
              </a:defRPr>
            </a:lvl4pPr>
            <a:lvl5pPr lvl="4" algn="l" rtl="0">
              <a:spcBef>
                <a:spcPts val="0"/>
              </a:spcBef>
              <a:spcAft>
                <a:spcPts val="0"/>
              </a:spcAft>
              <a:buNone/>
              <a:defRPr>
                <a:solidFill>
                  <a:srgbClr val="FFFFFF"/>
                </a:solidFill>
              </a:defRPr>
            </a:lvl5pPr>
            <a:lvl6pPr lvl="5" algn="l" rtl="0">
              <a:spcBef>
                <a:spcPts val="0"/>
              </a:spcBef>
              <a:spcAft>
                <a:spcPts val="0"/>
              </a:spcAft>
              <a:buNone/>
              <a:defRPr>
                <a:solidFill>
                  <a:srgbClr val="FFFFFF"/>
                </a:solidFill>
              </a:defRPr>
            </a:lvl6pPr>
            <a:lvl7pPr lvl="6" algn="l" rtl="0">
              <a:spcBef>
                <a:spcPts val="0"/>
              </a:spcBef>
              <a:spcAft>
                <a:spcPts val="0"/>
              </a:spcAft>
              <a:buNone/>
              <a:defRPr>
                <a:solidFill>
                  <a:srgbClr val="FFFFFF"/>
                </a:solidFill>
              </a:defRPr>
            </a:lvl7pPr>
            <a:lvl8pPr lvl="7" algn="l" rtl="0">
              <a:spcBef>
                <a:spcPts val="0"/>
              </a:spcBef>
              <a:spcAft>
                <a:spcPts val="0"/>
              </a:spcAft>
              <a:buNone/>
              <a:defRPr>
                <a:solidFill>
                  <a:srgbClr val="FFFFFF"/>
                </a:solidFill>
              </a:defRPr>
            </a:lvl8pPr>
            <a:lvl9pPr lvl="8" algn="l" rtl="0">
              <a:spcBef>
                <a:spcPts val="0"/>
              </a:spcBef>
              <a:spcAft>
                <a:spcPts val="0"/>
              </a:spcAft>
              <a:buNone/>
              <a:defRPr>
                <a:solidFill>
                  <a:srgbClr val="FFFFFF"/>
                </a:solidFill>
              </a:defRPr>
            </a:lvl9pPr>
          </a:lstStyle>
          <a:p>
            <a:endParaRPr/>
          </a:p>
        </p:txBody>
      </p:sp>
      <p:sp>
        <p:nvSpPr>
          <p:cNvPr id="230" name="Google Shape;230;p53"/>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ight grid">
  <p:cSld name="CUSTOM_3">
    <p:spTree>
      <p:nvGrpSpPr>
        <p:cNvPr id="1" name="Shape 231"/>
        <p:cNvGrpSpPr/>
        <p:nvPr/>
      </p:nvGrpSpPr>
      <p:grpSpPr>
        <a:xfrm>
          <a:off x="0" y="0"/>
          <a:ext cx="0" cy="0"/>
          <a:chOff x="0" y="0"/>
          <a:chExt cx="0" cy="0"/>
        </a:xfrm>
      </p:grpSpPr>
      <p:grpSp>
        <p:nvGrpSpPr>
          <p:cNvPr id="232" name="Google Shape;232;p54"/>
          <p:cNvGrpSpPr/>
          <p:nvPr/>
        </p:nvGrpSpPr>
        <p:grpSpPr>
          <a:xfrm>
            <a:off x="781353" y="297567"/>
            <a:ext cx="7581295" cy="4355414"/>
            <a:chOff x="398271" y="297543"/>
            <a:chExt cx="8347605" cy="4355414"/>
          </a:xfrm>
        </p:grpSpPr>
        <p:sp>
          <p:nvSpPr>
            <p:cNvPr id="233" name="Google Shape;233;p54"/>
            <p:cNvSpPr txBox="1"/>
            <p:nvPr/>
          </p:nvSpPr>
          <p:spPr>
            <a:xfrm>
              <a:off x="434610" y="297543"/>
              <a:ext cx="8304300" cy="268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i="0" u="none" strike="noStrike" cap="none">
                  <a:solidFill>
                    <a:srgbClr val="FB60FF"/>
                  </a:solidFill>
                  <a:latin typeface="Roboto Light"/>
                  <a:ea typeface="Roboto Light"/>
                  <a:cs typeface="Roboto Light"/>
                  <a:sym typeface="Roboto Light"/>
                </a:rPr>
                <a:t>Guides for layout alignment or guidance for custom layouts not in the master slides. </a:t>
              </a:r>
              <a:endParaRPr sz="1200" i="0" u="none" strike="noStrike" cap="none">
                <a:solidFill>
                  <a:srgbClr val="FB60FF"/>
                </a:solidFill>
                <a:latin typeface="Roboto Light"/>
                <a:ea typeface="Roboto Light"/>
                <a:cs typeface="Roboto Light"/>
                <a:sym typeface="Roboto Light"/>
              </a:endParaRPr>
            </a:p>
          </p:txBody>
        </p:sp>
        <p:grpSp>
          <p:nvGrpSpPr>
            <p:cNvPr id="234" name="Google Shape;234;p54"/>
            <p:cNvGrpSpPr/>
            <p:nvPr/>
          </p:nvGrpSpPr>
          <p:grpSpPr>
            <a:xfrm>
              <a:off x="398271" y="594611"/>
              <a:ext cx="8347605" cy="4058346"/>
              <a:chOff x="438727" y="553751"/>
              <a:chExt cx="8255147" cy="5576949"/>
            </a:xfrm>
          </p:grpSpPr>
          <p:cxnSp>
            <p:nvCxnSpPr>
              <p:cNvPr id="235" name="Google Shape;235;p54"/>
              <p:cNvCxnSpPr/>
              <p:nvPr/>
            </p:nvCxnSpPr>
            <p:spPr>
              <a:xfrm>
                <a:off x="474663" y="671263"/>
                <a:ext cx="8212200" cy="0"/>
              </a:xfrm>
              <a:prstGeom prst="straightConnector1">
                <a:avLst/>
              </a:prstGeom>
              <a:noFill/>
              <a:ln w="12700" cap="flat" cmpd="sng">
                <a:solidFill>
                  <a:srgbClr val="FB60FF"/>
                </a:solidFill>
                <a:prstDash val="solid"/>
                <a:round/>
                <a:headEnd type="none" w="sm" len="sm"/>
                <a:tailEnd type="none" w="sm" len="sm"/>
              </a:ln>
            </p:spPr>
          </p:cxnSp>
          <p:cxnSp>
            <p:nvCxnSpPr>
              <p:cNvPr id="236" name="Google Shape;236;p54"/>
              <p:cNvCxnSpPr/>
              <p:nvPr/>
            </p:nvCxnSpPr>
            <p:spPr>
              <a:xfrm>
                <a:off x="474663" y="1211323"/>
                <a:ext cx="8212200" cy="0"/>
              </a:xfrm>
              <a:prstGeom prst="straightConnector1">
                <a:avLst/>
              </a:prstGeom>
              <a:noFill/>
              <a:ln w="12700" cap="flat" cmpd="sng">
                <a:solidFill>
                  <a:srgbClr val="FB60FF"/>
                </a:solidFill>
                <a:prstDash val="solid"/>
                <a:round/>
                <a:headEnd type="none" w="sm" len="sm"/>
                <a:tailEnd type="none" w="sm" len="sm"/>
              </a:ln>
            </p:spPr>
          </p:cxnSp>
          <p:sp>
            <p:nvSpPr>
              <p:cNvPr id="237" name="Google Shape;237;p54"/>
              <p:cNvSpPr txBox="1"/>
              <p:nvPr/>
            </p:nvSpPr>
            <p:spPr>
              <a:xfrm>
                <a:off x="579583" y="553751"/>
                <a:ext cx="588900" cy="266700"/>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i="0" u="none" strike="noStrike" cap="none">
                    <a:solidFill>
                      <a:srgbClr val="FB60FF"/>
                    </a:solidFill>
                    <a:latin typeface="Roboto Light"/>
                    <a:ea typeface="Roboto Light"/>
                    <a:cs typeface="Roboto Light"/>
                    <a:sym typeface="Roboto Light"/>
                  </a:rPr>
                  <a:t>Headline</a:t>
                </a:r>
                <a:endParaRPr sz="700" i="0" u="none" strike="noStrike" cap="none">
                  <a:solidFill>
                    <a:srgbClr val="FB60FF"/>
                  </a:solidFill>
                  <a:latin typeface="Roboto Light"/>
                  <a:ea typeface="Roboto Light"/>
                  <a:cs typeface="Roboto Light"/>
                  <a:sym typeface="Roboto Light"/>
                </a:endParaRPr>
              </a:p>
            </p:txBody>
          </p:sp>
          <p:sp>
            <p:nvSpPr>
              <p:cNvPr id="238" name="Google Shape;238;p54"/>
              <p:cNvSpPr txBox="1"/>
              <p:nvPr/>
            </p:nvSpPr>
            <p:spPr>
              <a:xfrm>
                <a:off x="579583" y="1093813"/>
                <a:ext cx="588900" cy="266700"/>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i="0" u="none" strike="noStrike" cap="none">
                    <a:solidFill>
                      <a:srgbClr val="FB60FF"/>
                    </a:solidFill>
                    <a:latin typeface="Roboto Light"/>
                    <a:ea typeface="Roboto Light"/>
                    <a:cs typeface="Roboto Light"/>
                    <a:sym typeface="Roboto Light"/>
                  </a:rPr>
                  <a:t>Subhead</a:t>
                </a:r>
                <a:endParaRPr sz="700" i="0" u="none" strike="noStrike" cap="none">
                  <a:solidFill>
                    <a:srgbClr val="FB60FF"/>
                  </a:solidFill>
                  <a:latin typeface="Roboto Light"/>
                  <a:ea typeface="Roboto Light"/>
                  <a:cs typeface="Roboto Light"/>
                  <a:sym typeface="Roboto Light"/>
                </a:endParaRPr>
              </a:p>
            </p:txBody>
          </p:sp>
          <p:cxnSp>
            <p:nvCxnSpPr>
              <p:cNvPr id="239" name="Google Shape;239;p54"/>
              <p:cNvCxnSpPr/>
              <p:nvPr/>
            </p:nvCxnSpPr>
            <p:spPr>
              <a:xfrm>
                <a:off x="461819" y="2170547"/>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0" name="Google Shape;240;p54"/>
              <p:cNvCxnSpPr/>
              <p:nvPr/>
            </p:nvCxnSpPr>
            <p:spPr>
              <a:xfrm>
                <a:off x="461819" y="2570789"/>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1" name="Google Shape;241;p54"/>
              <p:cNvCxnSpPr/>
              <p:nvPr/>
            </p:nvCxnSpPr>
            <p:spPr>
              <a:xfrm>
                <a:off x="461819" y="2971031"/>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2" name="Google Shape;242;p54"/>
              <p:cNvCxnSpPr/>
              <p:nvPr/>
            </p:nvCxnSpPr>
            <p:spPr>
              <a:xfrm>
                <a:off x="461819" y="3371273"/>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3" name="Google Shape;243;p54"/>
              <p:cNvCxnSpPr/>
              <p:nvPr/>
            </p:nvCxnSpPr>
            <p:spPr>
              <a:xfrm>
                <a:off x="461819" y="3771515"/>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4" name="Google Shape;244;p54"/>
              <p:cNvCxnSpPr/>
              <p:nvPr/>
            </p:nvCxnSpPr>
            <p:spPr>
              <a:xfrm>
                <a:off x="461819" y="4171757"/>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5" name="Google Shape;245;p54"/>
              <p:cNvCxnSpPr/>
              <p:nvPr/>
            </p:nvCxnSpPr>
            <p:spPr>
              <a:xfrm>
                <a:off x="461819" y="4571999"/>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6" name="Google Shape;246;p54"/>
              <p:cNvCxnSpPr/>
              <p:nvPr/>
            </p:nvCxnSpPr>
            <p:spPr>
              <a:xfrm>
                <a:off x="461819" y="4972241"/>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7" name="Google Shape;247;p54"/>
              <p:cNvCxnSpPr/>
              <p:nvPr/>
            </p:nvCxnSpPr>
            <p:spPr>
              <a:xfrm>
                <a:off x="461819" y="5372483"/>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8" name="Google Shape;248;p54"/>
              <p:cNvCxnSpPr/>
              <p:nvPr/>
            </p:nvCxnSpPr>
            <p:spPr>
              <a:xfrm>
                <a:off x="461819" y="5772727"/>
                <a:ext cx="8215500" cy="0"/>
              </a:xfrm>
              <a:prstGeom prst="straightConnector1">
                <a:avLst/>
              </a:prstGeom>
              <a:noFill/>
              <a:ln w="12700" cap="flat" cmpd="sng">
                <a:solidFill>
                  <a:srgbClr val="F2F2F2"/>
                </a:solidFill>
                <a:prstDash val="solid"/>
                <a:round/>
                <a:headEnd type="none" w="sm" len="sm"/>
                <a:tailEnd type="none" w="sm" len="sm"/>
              </a:ln>
            </p:spPr>
          </p:cxnSp>
          <p:sp>
            <p:nvSpPr>
              <p:cNvPr id="249" name="Google Shape;249;p54"/>
              <p:cNvSpPr/>
              <p:nvPr/>
            </p:nvSpPr>
            <p:spPr>
              <a:xfrm>
                <a:off x="45027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 name="Google Shape;250;p54"/>
              <p:cNvSpPr/>
              <p:nvPr/>
            </p:nvSpPr>
            <p:spPr>
              <a:xfrm>
                <a:off x="116609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 name="Google Shape;251;p54"/>
              <p:cNvSpPr/>
              <p:nvPr/>
            </p:nvSpPr>
            <p:spPr>
              <a:xfrm>
                <a:off x="188190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252;p54"/>
              <p:cNvSpPr/>
              <p:nvPr/>
            </p:nvSpPr>
            <p:spPr>
              <a:xfrm>
                <a:off x="259772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253;p54"/>
              <p:cNvSpPr/>
              <p:nvPr/>
            </p:nvSpPr>
            <p:spPr>
              <a:xfrm>
                <a:off x="331354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254;p54"/>
              <p:cNvSpPr/>
              <p:nvPr/>
            </p:nvSpPr>
            <p:spPr>
              <a:xfrm>
                <a:off x="402936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255;p54"/>
              <p:cNvSpPr/>
              <p:nvPr/>
            </p:nvSpPr>
            <p:spPr>
              <a:xfrm>
                <a:off x="474518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54"/>
              <p:cNvSpPr/>
              <p:nvPr/>
            </p:nvSpPr>
            <p:spPr>
              <a:xfrm>
                <a:off x="546099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54"/>
              <p:cNvSpPr/>
              <p:nvPr/>
            </p:nvSpPr>
            <p:spPr>
              <a:xfrm>
                <a:off x="617681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54"/>
              <p:cNvSpPr/>
              <p:nvPr/>
            </p:nvSpPr>
            <p:spPr>
              <a:xfrm>
                <a:off x="689263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9" name="Google Shape;259;p54"/>
              <p:cNvSpPr/>
              <p:nvPr/>
            </p:nvSpPr>
            <p:spPr>
              <a:xfrm>
                <a:off x="760845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0" name="Google Shape;260;p54"/>
              <p:cNvSpPr/>
              <p:nvPr/>
            </p:nvSpPr>
            <p:spPr>
              <a:xfrm>
                <a:off x="8324274"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261;p54"/>
              <p:cNvSpPr/>
              <p:nvPr/>
            </p:nvSpPr>
            <p:spPr>
              <a:xfrm>
                <a:off x="438727" y="1778000"/>
                <a:ext cx="8255100" cy="4352700"/>
              </a:xfrm>
              <a:prstGeom prst="rect">
                <a:avLst/>
              </a:prstGeom>
              <a:noFill/>
              <a:ln w="9525" cap="flat" cmpd="sng">
                <a:solidFill>
                  <a:srgbClr val="DE3EE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Light blank no disclaimer">
  <p:cSld name="BLANK_1_1">
    <p:spTree>
      <p:nvGrpSpPr>
        <p:cNvPr id="1" name="Shape 262"/>
        <p:cNvGrpSpPr/>
        <p:nvPr/>
      </p:nvGrpSpPr>
      <p:grpSpPr>
        <a:xfrm>
          <a:off x="0" y="0"/>
          <a:ext cx="0" cy="0"/>
          <a:chOff x="0" y="0"/>
          <a:chExt cx="0" cy="0"/>
        </a:xfrm>
      </p:grpSpPr>
      <p:sp>
        <p:nvSpPr>
          <p:cNvPr id="263" name="Google Shape;263;p55"/>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4" name="Google Shape;264;p55"/>
          <p:cNvSpPr/>
          <p:nvPr/>
        </p:nvSpPr>
        <p:spPr>
          <a:xfrm>
            <a:off x="2421575" y="4857975"/>
            <a:ext cx="4293300" cy="20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Dark title slide">
  <p:cSld name="TITLE_1">
    <p:bg>
      <p:bgPr>
        <a:solidFill>
          <a:srgbClr val="162036"/>
        </a:solidFill>
        <a:effectLst/>
      </p:bgPr>
    </p:bg>
    <p:spTree>
      <p:nvGrpSpPr>
        <p:cNvPr id="1" name="Shape 265"/>
        <p:cNvGrpSpPr/>
        <p:nvPr/>
      </p:nvGrpSpPr>
      <p:grpSpPr>
        <a:xfrm>
          <a:off x="0" y="0"/>
          <a:ext cx="0" cy="0"/>
          <a:chOff x="0" y="0"/>
          <a:chExt cx="0" cy="0"/>
        </a:xfrm>
      </p:grpSpPr>
      <p:sp>
        <p:nvSpPr>
          <p:cNvPr id="266" name="Google Shape;266;p56"/>
          <p:cNvSpPr txBox="1">
            <a:spLocks noGrp="1"/>
          </p:cNvSpPr>
          <p:nvPr>
            <p:ph type="ctrTitle"/>
          </p:nvPr>
        </p:nvSpPr>
        <p:spPr>
          <a:xfrm>
            <a:off x="777075" y="744575"/>
            <a:ext cx="7576500" cy="2052600"/>
          </a:xfrm>
          <a:prstGeom prst="rect">
            <a:avLst/>
          </a:prstGeom>
        </p:spPr>
        <p:txBody>
          <a:bodyPr spcFirstLastPara="1" wrap="square" lIns="0" tIns="91425" rIns="0" bIns="91425" anchor="b" anchorCtr="0">
            <a:noAutofit/>
          </a:bodyPr>
          <a:lstStyle>
            <a:lvl1pPr lvl="0" algn="l" rtl="0">
              <a:spcBef>
                <a:spcPts val="0"/>
              </a:spcBef>
              <a:spcAft>
                <a:spcPts val="0"/>
              </a:spcAft>
              <a:buClr>
                <a:srgbClr val="FFFFFF"/>
              </a:buClr>
              <a:buSzPts val="4800"/>
              <a:buNone/>
              <a:defRPr sz="4800">
                <a:solidFill>
                  <a:srgbClr val="FFFFFF"/>
                </a:solidFill>
              </a:defRPr>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267" name="Google Shape;267;p56"/>
          <p:cNvSpPr txBox="1">
            <a:spLocks noGrp="1"/>
          </p:cNvSpPr>
          <p:nvPr>
            <p:ph type="subTitle" idx="1"/>
          </p:nvPr>
        </p:nvSpPr>
        <p:spPr>
          <a:xfrm>
            <a:off x="777000" y="2834125"/>
            <a:ext cx="7576500" cy="792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99A2B5"/>
              </a:buClr>
              <a:buSzPts val="2400"/>
              <a:buNone/>
              <a:defRPr sz="2400">
                <a:solidFill>
                  <a:srgbClr val="99A2B5"/>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ark section header">
  <p:cSld name="SECTION_HEADER_1_1">
    <p:bg>
      <p:bgPr>
        <a:solidFill>
          <a:srgbClr val="162036"/>
        </a:solidFill>
        <a:effectLst/>
      </p:bgPr>
    </p:bg>
    <p:spTree>
      <p:nvGrpSpPr>
        <p:cNvPr id="1" name="Shape 268"/>
        <p:cNvGrpSpPr/>
        <p:nvPr/>
      </p:nvGrpSpPr>
      <p:grpSpPr>
        <a:xfrm>
          <a:off x="0" y="0"/>
          <a:ext cx="0" cy="0"/>
          <a:chOff x="0" y="0"/>
          <a:chExt cx="0" cy="0"/>
        </a:xfrm>
      </p:grpSpPr>
      <p:sp>
        <p:nvSpPr>
          <p:cNvPr id="269" name="Google Shape;269;p57"/>
          <p:cNvSpPr txBox="1">
            <a:spLocks noGrp="1"/>
          </p:cNvSpPr>
          <p:nvPr>
            <p:ph type="title"/>
          </p:nvPr>
        </p:nvSpPr>
        <p:spPr>
          <a:xfrm>
            <a:off x="767825" y="2150850"/>
            <a:ext cx="7595100" cy="841800"/>
          </a:xfrm>
          <a:prstGeom prst="rect">
            <a:avLst/>
          </a:prstGeom>
        </p:spPr>
        <p:txBody>
          <a:bodyPr spcFirstLastPara="1" wrap="square" lIns="0" tIns="91425" rIns="0" bIns="91425" anchor="ctr" anchorCtr="0">
            <a:noAutofit/>
          </a:bodyPr>
          <a:lstStyle>
            <a:lvl1pPr lvl="0"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000000"/>
              </a:buClr>
              <a:buSzPts val="3600"/>
              <a:buNone/>
              <a:defRPr sz="3600">
                <a:solidFill>
                  <a:srgbClr val="000000"/>
                </a:solidFill>
              </a:defRPr>
            </a:lvl2pPr>
            <a:lvl3pPr lvl="2" algn="ctr" rtl="0">
              <a:spcBef>
                <a:spcPts val="0"/>
              </a:spcBef>
              <a:spcAft>
                <a:spcPts val="0"/>
              </a:spcAft>
              <a:buClr>
                <a:srgbClr val="000000"/>
              </a:buClr>
              <a:buSzPts val="3600"/>
              <a:buNone/>
              <a:defRPr sz="3600">
                <a:solidFill>
                  <a:srgbClr val="000000"/>
                </a:solidFill>
              </a:defRPr>
            </a:lvl3pPr>
            <a:lvl4pPr lvl="3" algn="ctr" rtl="0">
              <a:spcBef>
                <a:spcPts val="0"/>
              </a:spcBef>
              <a:spcAft>
                <a:spcPts val="0"/>
              </a:spcAft>
              <a:buClr>
                <a:srgbClr val="000000"/>
              </a:buClr>
              <a:buSzPts val="3600"/>
              <a:buNone/>
              <a:defRPr sz="3600">
                <a:solidFill>
                  <a:srgbClr val="000000"/>
                </a:solidFill>
              </a:defRPr>
            </a:lvl4pPr>
            <a:lvl5pPr lvl="4" algn="ctr" rtl="0">
              <a:spcBef>
                <a:spcPts val="0"/>
              </a:spcBef>
              <a:spcAft>
                <a:spcPts val="0"/>
              </a:spcAft>
              <a:buClr>
                <a:srgbClr val="000000"/>
              </a:buClr>
              <a:buSzPts val="3600"/>
              <a:buNone/>
              <a:defRPr sz="3600">
                <a:solidFill>
                  <a:srgbClr val="000000"/>
                </a:solidFill>
              </a:defRPr>
            </a:lvl5pPr>
            <a:lvl6pPr lvl="5" algn="ctr" rtl="0">
              <a:spcBef>
                <a:spcPts val="0"/>
              </a:spcBef>
              <a:spcAft>
                <a:spcPts val="0"/>
              </a:spcAft>
              <a:buClr>
                <a:srgbClr val="000000"/>
              </a:buClr>
              <a:buSzPts val="3600"/>
              <a:buNone/>
              <a:defRPr sz="3600">
                <a:solidFill>
                  <a:srgbClr val="000000"/>
                </a:solidFill>
              </a:defRPr>
            </a:lvl6pPr>
            <a:lvl7pPr lvl="6" algn="ctr" rtl="0">
              <a:spcBef>
                <a:spcPts val="0"/>
              </a:spcBef>
              <a:spcAft>
                <a:spcPts val="0"/>
              </a:spcAft>
              <a:buClr>
                <a:srgbClr val="000000"/>
              </a:buClr>
              <a:buSzPts val="3600"/>
              <a:buNone/>
              <a:defRPr sz="3600">
                <a:solidFill>
                  <a:srgbClr val="000000"/>
                </a:solidFill>
              </a:defRPr>
            </a:lvl7pPr>
            <a:lvl8pPr lvl="7" algn="ctr" rtl="0">
              <a:spcBef>
                <a:spcPts val="0"/>
              </a:spcBef>
              <a:spcAft>
                <a:spcPts val="0"/>
              </a:spcAft>
              <a:buClr>
                <a:srgbClr val="000000"/>
              </a:buClr>
              <a:buSzPts val="3600"/>
              <a:buNone/>
              <a:defRPr sz="3600">
                <a:solidFill>
                  <a:srgbClr val="000000"/>
                </a:solidFill>
              </a:defRPr>
            </a:lvl8pPr>
            <a:lvl9pPr lvl="8" algn="ctr" rtl="0">
              <a:spcBef>
                <a:spcPts val="0"/>
              </a:spcBef>
              <a:spcAft>
                <a:spcPts val="0"/>
              </a:spcAft>
              <a:buClr>
                <a:srgbClr val="000000"/>
              </a:buClr>
              <a:buSzPts val="3600"/>
              <a:buNone/>
              <a:defRPr sz="3600">
                <a:solidFill>
                  <a:srgbClr val="000000"/>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Dark heading, subheading, and body">
  <p:cSld name="TITLE_AND_BODY_1">
    <p:bg>
      <p:bgPr>
        <a:solidFill>
          <a:srgbClr val="162036"/>
        </a:solidFill>
        <a:effectLst/>
      </p:bgPr>
    </p:bg>
    <p:spTree>
      <p:nvGrpSpPr>
        <p:cNvPr id="1" name="Shape 270"/>
        <p:cNvGrpSpPr/>
        <p:nvPr/>
      </p:nvGrpSpPr>
      <p:grpSpPr>
        <a:xfrm>
          <a:off x="0" y="0"/>
          <a:ext cx="0" cy="0"/>
          <a:chOff x="0" y="0"/>
          <a:chExt cx="0" cy="0"/>
        </a:xfrm>
      </p:grpSpPr>
      <p:sp>
        <p:nvSpPr>
          <p:cNvPr id="271" name="Google Shape;271;p58"/>
          <p:cNvSpPr txBox="1">
            <a:spLocks noGrp="1"/>
          </p:cNvSpPr>
          <p:nvPr>
            <p:ph type="body" idx="1"/>
          </p:nvPr>
        </p:nvSpPr>
        <p:spPr>
          <a:xfrm>
            <a:off x="777075" y="1489175"/>
            <a:ext cx="7585800" cy="26433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99A2B5"/>
              </a:buClr>
              <a:buSzPts val="1400"/>
              <a:buFont typeface="Roboto Light"/>
              <a:buChar char="●"/>
              <a:defRPr sz="1400">
                <a:solidFill>
                  <a:srgbClr val="99A2B5"/>
                </a:solidFill>
                <a:latin typeface="Roboto Light"/>
                <a:ea typeface="Roboto Light"/>
                <a:cs typeface="Roboto Light"/>
                <a:sym typeface="Roboto Light"/>
              </a:defRPr>
            </a:lvl1pPr>
            <a:lvl2pPr marL="914400" lvl="1"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2pPr>
            <a:lvl3pPr marL="1371600" lvl="2"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3pPr>
            <a:lvl4pPr marL="1828800" lvl="3"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4pPr>
            <a:lvl5pPr marL="2286000" lvl="4"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5pPr>
            <a:lvl6pPr marL="2743200" lvl="5"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6pPr>
            <a:lvl7pPr marL="3200400" lvl="6"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7pPr>
            <a:lvl8pPr marL="3657600" lvl="7"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8pPr>
            <a:lvl9pPr marL="4114800" lvl="8"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9pPr>
          </a:lstStyle>
          <a:p>
            <a:endParaRPr/>
          </a:p>
        </p:txBody>
      </p:sp>
      <p:sp>
        <p:nvSpPr>
          <p:cNvPr id="272" name="Google Shape;272;p58"/>
          <p:cNvSpPr txBox="1">
            <a:spLocks noGrp="1"/>
          </p:cNvSpPr>
          <p:nvPr>
            <p:ph type="subTitle" idx="2"/>
          </p:nvPr>
        </p:nvSpPr>
        <p:spPr>
          <a:xfrm>
            <a:off x="777075" y="735705"/>
            <a:ext cx="75858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99A2B5"/>
              </a:buClr>
              <a:buSzPts val="1400"/>
              <a:buFont typeface="Roboto Light"/>
              <a:buNone/>
              <a:defRPr sz="1400">
                <a:solidFill>
                  <a:srgbClr val="99A2B5"/>
                </a:solidFill>
                <a:latin typeface="Roboto Light"/>
                <a:ea typeface="Roboto Light"/>
                <a:cs typeface="Roboto Light"/>
                <a:sym typeface="Roboto Light"/>
              </a:defRPr>
            </a:lvl1pPr>
            <a:lvl2pPr lvl="1" algn="ctr" rtl="0">
              <a:lnSpc>
                <a:spcPct val="100000"/>
              </a:lnSpc>
              <a:spcBef>
                <a:spcPts val="0"/>
              </a:spcBef>
              <a:spcAft>
                <a:spcPts val="0"/>
              </a:spcAft>
              <a:buClr>
                <a:srgbClr val="99A2B5"/>
              </a:buClr>
              <a:buSzPts val="1800"/>
              <a:buNone/>
              <a:defRPr sz="1800">
                <a:solidFill>
                  <a:srgbClr val="99A2B5"/>
                </a:solidFill>
              </a:defRPr>
            </a:lvl2pPr>
            <a:lvl3pPr lvl="2" algn="ctr" rtl="0">
              <a:lnSpc>
                <a:spcPct val="100000"/>
              </a:lnSpc>
              <a:spcBef>
                <a:spcPts val="0"/>
              </a:spcBef>
              <a:spcAft>
                <a:spcPts val="0"/>
              </a:spcAft>
              <a:buClr>
                <a:srgbClr val="99A2B5"/>
              </a:buClr>
              <a:buSzPts val="1800"/>
              <a:buNone/>
              <a:defRPr sz="1800">
                <a:solidFill>
                  <a:srgbClr val="99A2B5"/>
                </a:solidFill>
              </a:defRPr>
            </a:lvl3pPr>
            <a:lvl4pPr lvl="3" algn="ctr" rtl="0">
              <a:lnSpc>
                <a:spcPct val="100000"/>
              </a:lnSpc>
              <a:spcBef>
                <a:spcPts val="0"/>
              </a:spcBef>
              <a:spcAft>
                <a:spcPts val="0"/>
              </a:spcAft>
              <a:buClr>
                <a:srgbClr val="99A2B5"/>
              </a:buClr>
              <a:buSzPts val="1800"/>
              <a:buNone/>
              <a:defRPr sz="1800">
                <a:solidFill>
                  <a:srgbClr val="99A2B5"/>
                </a:solidFill>
              </a:defRPr>
            </a:lvl4pPr>
            <a:lvl5pPr lvl="4" algn="ctr" rtl="0">
              <a:lnSpc>
                <a:spcPct val="100000"/>
              </a:lnSpc>
              <a:spcBef>
                <a:spcPts val="0"/>
              </a:spcBef>
              <a:spcAft>
                <a:spcPts val="0"/>
              </a:spcAft>
              <a:buClr>
                <a:srgbClr val="99A2B5"/>
              </a:buClr>
              <a:buSzPts val="1800"/>
              <a:buNone/>
              <a:defRPr sz="1800">
                <a:solidFill>
                  <a:srgbClr val="99A2B5"/>
                </a:solidFill>
              </a:defRPr>
            </a:lvl5pPr>
            <a:lvl6pPr lvl="5" algn="ctr" rtl="0">
              <a:lnSpc>
                <a:spcPct val="100000"/>
              </a:lnSpc>
              <a:spcBef>
                <a:spcPts val="0"/>
              </a:spcBef>
              <a:spcAft>
                <a:spcPts val="0"/>
              </a:spcAft>
              <a:buClr>
                <a:srgbClr val="99A2B5"/>
              </a:buClr>
              <a:buSzPts val="1800"/>
              <a:buNone/>
              <a:defRPr sz="1800">
                <a:solidFill>
                  <a:srgbClr val="99A2B5"/>
                </a:solidFill>
              </a:defRPr>
            </a:lvl6pPr>
            <a:lvl7pPr lvl="6" algn="ctr" rtl="0">
              <a:lnSpc>
                <a:spcPct val="100000"/>
              </a:lnSpc>
              <a:spcBef>
                <a:spcPts val="0"/>
              </a:spcBef>
              <a:spcAft>
                <a:spcPts val="0"/>
              </a:spcAft>
              <a:buClr>
                <a:srgbClr val="99A2B5"/>
              </a:buClr>
              <a:buSzPts val="1800"/>
              <a:buNone/>
              <a:defRPr sz="1800">
                <a:solidFill>
                  <a:srgbClr val="99A2B5"/>
                </a:solidFill>
              </a:defRPr>
            </a:lvl7pPr>
            <a:lvl8pPr lvl="7" algn="ctr" rtl="0">
              <a:lnSpc>
                <a:spcPct val="100000"/>
              </a:lnSpc>
              <a:spcBef>
                <a:spcPts val="0"/>
              </a:spcBef>
              <a:spcAft>
                <a:spcPts val="0"/>
              </a:spcAft>
              <a:buClr>
                <a:srgbClr val="99A2B5"/>
              </a:buClr>
              <a:buSzPts val="1800"/>
              <a:buNone/>
              <a:defRPr sz="1800">
                <a:solidFill>
                  <a:srgbClr val="99A2B5"/>
                </a:solidFill>
              </a:defRPr>
            </a:lvl8pPr>
            <a:lvl9pPr lvl="8" algn="ctr" rtl="0">
              <a:lnSpc>
                <a:spcPct val="100000"/>
              </a:lnSpc>
              <a:spcBef>
                <a:spcPts val="0"/>
              </a:spcBef>
              <a:spcAft>
                <a:spcPts val="0"/>
              </a:spcAft>
              <a:buClr>
                <a:srgbClr val="99A2B5"/>
              </a:buClr>
              <a:buSzPts val="1800"/>
              <a:buNone/>
              <a:defRPr sz="1800">
                <a:solidFill>
                  <a:srgbClr val="99A2B5"/>
                </a:solidFill>
              </a:defRPr>
            </a:lvl9pPr>
          </a:lstStyle>
          <a:p>
            <a:endParaRPr/>
          </a:p>
        </p:txBody>
      </p:sp>
      <p:sp>
        <p:nvSpPr>
          <p:cNvPr id="273" name="Google Shape;273;p58"/>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Dark heading left">
  <p:cSld name="CUSTOM_1_3">
    <p:bg>
      <p:bgPr>
        <a:solidFill>
          <a:srgbClr val="162036"/>
        </a:solidFill>
        <a:effectLst/>
      </p:bgPr>
    </p:bg>
    <p:spTree>
      <p:nvGrpSpPr>
        <p:cNvPr id="1" name="Shape 274"/>
        <p:cNvGrpSpPr/>
        <p:nvPr/>
      </p:nvGrpSpPr>
      <p:grpSpPr>
        <a:xfrm>
          <a:off x="0" y="0"/>
          <a:ext cx="0" cy="0"/>
          <a:chOff x="0" y="0"/>
          <a:chExt cx="0" cy="0"/>
        </a:xfrm>
      </p:grpSpPr>
      <p:sp>
        <p:nvSpPr>
          <p:cNvPr id="275" name="Google Shape;275;p59"/>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Dark heading center">
  <p:cSld name="CUSTOM_1_2_1">
    <p:bg>
      <p:bgPr>
        <a:solidFill>
          <a:srgbClr val="162036"/>
        </a:solidFill>
        <a:effectLst/>
      </p:bgPr>
    </p:bg>
    <p:spTree>
      <p:nvGrpSpPr>
        <p:cNvPr id="1" name="Shape 276"/>
        <p:cNvGrpSpPr/>
        <p:nvPr/>
      </p:nvGrpSpPr>
      <p:grpSpPr>
        <a:xfrm>
          <a:off x="0" y="0"/>
          <a:ext cx="0" cy="0"/>
          <a:chOff x="0" y="0"/>
          <a:chExt cx="0" cy="0"/>
        </a:xfrm>
      </p:grpSpPr>
      <p:sp>
        <p:nvSpPr>
          <p:cNvPr id="277" name="Google Shape;277;p60"/>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Dark heading, subheading, and two column body">
  <p:cSld name="TITLE_AND_TWO_COLUMNS_1">
    <p:bg>
      <p:bgPr>
        <a:solidFill>
          <a:srgbClr val="162036"/>
        </a:solidFill>
        <a:effectLst/>
      </p:bgPr>
    </p:bg>
    <p:spTree>
      <p:nvGrpSpPr>
        <p:cNvPr id="1" name="Shape 278"/>
        <p:cNvGrpSpPr/>
        <p:nvPr/>
      </p:nvGrpSpPr>
      <p:grpSpPr>
        <a:xfrm>
          <a:off x="0" y="0"/>
          <a:ext cx="0" cy="0"/>
          <a:chOff x="0" y="0"/>
          <a:chExt cx="0" cy="0"/>
        </a:xfrm>
      </p:grpSpPr>
      <p:sp>
        <p:nvSpPr>
          <p:cNvPr id="279" name="Google Shape;279;p61"/>
          <p:cNvSpPr txBox="1">
            <a:spLocks noGrp="1"/>
          </p:cNvSpPr>
          <p:nvPr>
            <p:ph type="subTitle" idx="1"/>
          </p:nvPr>
        </p:nvSpPr>
        <p:spPr>
          <a:xfrm>
            <a:off x="781350" y="761700"/>
            <a:ext cx="75813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99A2B5"/>
              </a:buClr>
              <a:buSzPts val="1600"/>
              <a:buNone/>
              <a:defRPr sz="1600">
                <a:solidFill>
                  <a:srgbClr val="99A2B5"/>
                </a:solidFill>
              </a:defRPr>
            </a:lvl1pPr>
            <a:lvl2pPr lvl="1" rtl="0">
              <a:lnSpc>
                <a:spcPct val="100000"/>
              </a:lnSpc>
              <a:spcBef>
                <a:spcPts val="0"/>
              </a:spcBef>
              <a:spcAft>
                <a:spcPts val="0"/>
              </a:spcAft>
              <a:buClr>
                <a:srgbClr val="99A2B5"/>
              </a:buClr>
              <a:buSzPts val="1800"/>
              <a:buNone/>
              <a:defRPr sz="1800">
                <a:solidFill>
                  <a:srgbClr val="99A2B5"/>
                </a:solidFill>
              </a:defRPr>
            </a:lvl2pPr>
            <a:lvl3pPr lvl="2" rtl="0">
              <a:lnSpc>
                <a:spcPct val="100000"/>
              </a:lnSpc>
              <a:spcBef>
                <a:spcPts val="0"/>
              </a:spcBef>
              <a:spcAft>
                <a:spcPts val="0"/>
              </a:spcAft>
              <a:buClr>
                <a:srgbClr val="99A2B5"/>
              </a:buClr>
              <a:buSzPts val="1800"/>
              <a:buNone/>
              <a:defRPr sz="1800">
                <a:solidFill>
                  <a:srgbClr val="99A2B5"/>
                </a:solidFill>
              </a:defRPr>
            </a:lvl3pPr>
            <a:lvl4pPr lvl="3" rtl="0">
              <a:lnSpc>
                <a:spcPct val="100000"/>
              </a:lnSpc>
              <a:spcBef>
                <a:spcPts val="0"/>
              </a:spcBef>
              <a:spcAft>
                <a:spcPts val="0"/>
              </a:spcAft>
              <a:buClr>
                <a:srgbClr val="99A2B5"/>
              </a:buClr>
              <a:buSzPts val="1800"/>
              <a:buNone/>
              <a:defRPr sz="1800">
                <a:solidFill>
                  <a:srgbClr val="99A2B5"/>
                </a:solidFill>
              </a:defRPr>
            </a:lvl4pPr>
            <a:lvl5pPr lvl="4" rtl="0">
              <a:lnSpc>
                <a:spcPct val="100000"/>
              </a:lnSpc>
              <a:spcBef>
                <a:spcPts val="0"/>
              </a:spcBef>
              <a:spcAft>
                <a:spcPts val="0"/>
              </a:spcAft>
              <a:buClr>
                <a:srgbClr val="99A2B5"/>
              </a:buClr>
              <a:buSzPts val="1800"/>
              <a:buNone/>
              <a:defRPr sz="1800">
                <a:solidFill>
                  <a:srgbClr val="99A2B5"/>
                </a:solidFill>
              </a:defRPr>
            </a:lvl5pPr>
            <a:lvl6pPr lvl="5" rtl="0">
              <a:lnSpc>
                <a:spcPct val="100000"/>
              </a:lnSpc>
              <a:spcBef>
                <a:spcPts val="0"/>
              </a:spcBef>
              <a:spcAft>
                <a:spcPts val="0"/>
              </a:spcAft>
              <a:buClr>
                <a:srgbClr val="99A2B5"/>
              </a:buClr>
              <a:buSzPts val="1800"/>
              <a:buNone/>
              <a:defRPr sz="1800">
                <a:solidFill>
                  <a:srgbClr val="99A2B5"/>
                </a:solidFill>
              </a:defRPr>
            </a:lvl6pPr>
            <a:lvl7pPr lvl="6" rtl="0">
              <a:lnSpc>
                <a:spcPct val="100000"/>
              </a:lnSpc>
              <a:spcBef>
                <a:spcPts val="0"/>
              </a:spcBef>
              <a:spcAft>
                <a:spcPts val="0"/>
              </a:spcAft>
              <a:buClr>
                <a:srgbClr val="99A2B5"/>
              </a:buClr>
              <a:buSzPts val="1800"/>
              <a:buNone/>
              <a:defRPr sz="1800">
                <a:solidFill>
                  <a:srgbClr val="99A2B5"/>
                </a:solidFill>
              </a:defRPr>
            </a:lvl7pPr>
            <a:lvl8pPr lvl="7" rtl="0">
              <a:lnSpc>
                <a:spcPct val="100000"/>
              </a:lnSpc>
              <a:spcBef>
                <a:spcPts val="0"/>
              </a:spcBef>
              <a:spcAft>
                <a:spcPts val="0"/>
              </a:spcAft>
              <a:buClr>
                <a:srgbClr val="99A2B5"/>
              </a:buClr>
              <a:buSzPts val="1800"/>
              <a:buNone/>
              <a:defRPr sz="1800">
                <a:solidFill>
                  <a:srgbClr val="99A2B5"/>
                </a:solidFill>
              </a:defRPr>
            </a:lvl8pPr>
            <a:lvl9pPr lvl="8" rtl="0">
              <a:lnSpc>
                <a:spcPct val="100000"/>
              </a:lnSpc>
              <a:spcBef>
                <a:spcPts val="0"/>
              </a:spcBef>
              <a:spcAft>
                <a:spcPts val="0"/>
              </a:spcAft>
              <a:buClr>
                <a:srgbClr val="99A2B5"/>
              </a:buClr>
              <a:buSzPts val="1800"/>
              <a:buNone/>
              <a:defRPr sz="1800">
                <a:solidFill>
                  <a:srgbClr val="99A2B5"/>
                </a:solidFill>
              </a:defRPr>
            </a:lvl9pPr>
          </a:lstStyle>
          <a:p>
            <a:endParaRPr/>
          </a:p>
        </p:txBody>
      </p:sp>
      <p:sp>
        <p:nvSpPr>
          <p:cNvPr id="280" name="Google Shape;280;p61"/>
          <p:cNvSpPr txBox="1">
            <a:spLocks noGrp="1"/>
          </p:cNvSpPr>
          <p:nvPr>
            <p:ph type="body" idx="2"/>
          </p:nvPr>
        </p:nvSpPr>
        <p:spPr>
          <a:xfrm>
            <a:off x="781350" y="1489175"/>
            <a:ext cx="3618000" cy="31638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99A2B5"/>
              </a:buClr>
              <a:buSzPts val="1400"/>
              <a:buChar char="●"/>
              <a:defRPr sz="1400">
                <a:solidFill>
                  <a:srgbClr val="99A2B5"/>
                </a:solidFill>
              </a:defRPr>
            </a:lvl1pPr>
            <a:lvl2pPr marL="914400" lvl="1" indent="-317500" rtl="0">
              <a:spcBef>
                <a:spcPts val="0"/>
              </a:spcBef>
              <a:spcAft>
                <a:spcPts val="0"/>
              </a:spcAft>
              <a:buClr>
                <a:srgbClr val="99A2B5"/>
              </a:buClr>
              <a:buSzPts val="1400"/>
              <a:buChar char="○"/>
              <a:defRPr>
                <a:solidFill>
                  <a:srgbClr val="99A2B5"/>
                </a:solidFill>
              </a:defRPr>
            </a:lvl2pPr>
            <a:lvl3pPr marL="1371600" lvl="2" indent="-317500" rtl="0">
              <a:spcBef>
                <a:spcPts val="0"/>
              </a:spcBef>
              <a:spcAft>
                <a:spcPts val="0"/>
              </a:spcAft>
              <a:buClr>
                <a:srgbClr val="99A2B5"/>
              </a:buClr>
              <a:buSzPts val="1400"/>
              <a:buChar char="■"/>
              <a:defRPr>
                <a:solidFill>
                  <a:srgbClr val="99A2B5"/>
                </a:solidFill>
              </a:defRPr>
            </a:lvl3pPr>
            <a:lvl4pPr marL="1828800" lvl="3" indent="-317500" rtl="0">
              <a:spcBef>
                <a:spcPts val="0"/>
              </a:spcBef>
              <a:spcAft>
                <a:spcPts val="0"/>
              </a:spcAft>
              <a:buClr>
                <a:srgbClr val="99A2B5"/>
              </a:buClr>
              <a:buSzPts val="1400"/>
              <a:buChar char="●"/>
              <a:defRPr>
                <a:solidFill>
                  <a:srgbClr val="99A2B5"/>
                </a:solidFill>
              </a:defRPr>
            </a:lvl4pPr>
            <a:lvl5pPr marL="2286000" lvl="4" indent="-317500" rtl="0">
              <a:spcBef>
                <a:spcPts val="0"/>
              </a:spcBef>
              <a:spcAft>
                <a:spcPts val="0"/>
              </a:spcAft>
              <a:buClr>
                <a:srgbClr val="99A2B5"/>
              </a:buClr>
              <a:buSzPts val="1400"/>
              <a:buChar char="○"/>
              <a:defRPr>
                <a:solidFill>
                  <a:srgbClr val="99A2B5"/>
                </a:solidFill>
              </a:defRPr>
            </a:lvl5pPr>
            <a:lvl6pPr marL="2743200" lvl="5" indent="-317500" rtl="0">
              <a:spcBef>
                <a:spcPts val="0"/>
              </a:spcBef>
              <a:spcAft>
                <a:spcPts val="0"/>
              </a:spcAft>
              <a:buClr>
                <a:srgbClr val="99A2B5"/>
              </a:buClr>
              <a:buSzPts val="1400"/>
              <a:buChar char="■"/>
              <a:defRPr>
                <a:solidFill>
                  <a:srgbClr val="99A2B5"/>
                </a:solidFill>
              </a:defRPr>
            </a:lvl6pPr>
            <a:lvl7pPr marL="3200400" lvl="6" indent="-317500" rtl="0">
              <a:spcBef>
                <a:spcPts val="0"/>
              </a:spcBef>
              <a:spcAft>
                <a:spcPts val="0"/>
              </a:spcAft>
              <a:buClr>
                <a:srgbClr val="99A2B5"/>
              </a:buClr>
              <a:buSzPts val="1400"/>
              <a:buChar char="●"/>
              <a:defRPr>
                <a:solidFill>
                  <a:srgbClr val="99A2B5"/>
                </a:solidFill>
              </a:defRPr>
            </a:lvl7pPr>
            <a:lvl8pPr marL="3657600" lvl="7" indent="-317500" rtl="0">
              <a:spcBef>
                <a:spcPts val="0"/>
              </a:spcBef>
              <a:spcAft>
                <a:spcPts val="0"/>
              </a:spcAft>
              <a:buClr>
                <a:srgbClr val="99A2B5"/>
              </a:buClr>
              <a:buSzPts val="1400"/>
              <a:buChar char="○"/>
              <a:defRPr>
                <a:solidFill>
                  <a:srgbClr val="99A2B5"/>
                </a:solidFill>
              </a:defRPr>
            </a:lvl8pPr>
            <a:lvl9pPr marL="4114800" lvl="8" indent="-317500" rtl="0">
              <a:spcBef>
                <a:spcPts val="0"/>
              </a:spcBef>
              <a:spcAft>
                <a:spcPts val="0"/>
              </a:spcAft>
              <a:buClr>
                <a:srgbClr val="99A2B5"/>
              </a:buClr>
              <a:buSzPts val="1400"/>
              <a:buChar char="■"/>
              <a:defRPr>
                <a:solidFill>
                  <a:srgbClr val="99A2B5"/>
                </a:solidFill>
              </a:defRPr>
            </a:lvl9pPr>
          </a:lstStyle>
          <a:p>
            <a:endParaRPr/>
          </a:p>
        </p:txBody>
      </p:sp>
      <p:sp>
        <p:nvSpPr>
          <p:cNvPr id="281" name="Google Shape;281;p61"/>
          <p:cNvSpPr txBox="1">
            <a:spLocks noGrp="1"/>
          </p:cNvSpPr>
          <p:nvPr>
            <p:ph type="body" idx="3"/>
          </p:nvPr>
        </p:nvSpPr>
        <p:spPr>
          <a:xfrm>
            <a:off x="4744525" y="1489175"/>
            <a:ext cx="3618000" cy="31638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99A2B5"/>
              </a:buClr>
              <a:buSzPts val="1400"/>
              <a:buChar char="●"/>
              <a:defRPr sz="1400">
                <a:solidFill>
                  <a:srgbClr val="99A2B5"/>
                </a:solidFill>
              </a:defRPr>
            </a:lvl1pPr>
            <a:lvl2pPr marL="914400" lvl="1" indent="-317500" rtl="0">
              <a:spcBef>
                <a:spcPts val="0"/>
              </a:spcBef>
              <a:spcAft>
                <a:spcPts val="0"/>
              </a:spcAft>
              <a:buClr>
                <a:srgbClr val="99A2B5"/>
              </a:buClr>
              <a:buSzPts val="1400"/>
              <a:buChar char="○"/>
              <a:defRPr>
                <a:solidFill>
                  <a:srgbClr val="99A2B5"/>
                </a:solidFill>
              </a:defRPr>
            </a:lvl2pPr>
            <a:lvl3pPr marL="1371600" lvl="2" indent="-317500" rtl="0">
              <a:spcBef>
                <a:spcPts val="0"/>
              </a:spcBef>
              <a:spcAft>
                <a:spcPts val="0"/>
              </a:spcAft>
              <a:buClr>
                <a:srgbClr val="99A2B5"/>
              </a:buClr>
              <a:buSzPts val="1400"/>
              <a:buChar char="■"/>
              <a:defRPr>
                <a:solidFill>
                  <a:srgbClr val="99A2B5"/>
                </a:solidFill>
              </a:defRPr>
            </a:lvl3pPr>
            <a:lvl4pPr marL="1828800" lvl="3" indent="-317500" rtl="0">
              <a:spcBef>
                <a:spcPts val="0"/>
              </a:spcBef>
              <a:spcAft>
                <a:spcPts val="0"/>
              </a:spcAft>
              <a:buClr>
                <a:srgbClr val="99A2B5"/>
              </a:buClr>
              <a:buSzPts val="1400"/>
              <a:buChar char="●"/>
              <a:defRPr>
                <a:solidFill>
                  <a:srgbClr val="99A2B5"/>
                </a:solidFill>
              </a:defRPr>
            </a:lvl4pPr>
            <a:lvl5pPr marL="2286000" lvl="4" indent="-317500" rtl="0">
              <a:spcBef>
                <a:spcPts val="0"/>
              </a:spcBef>
              <a:spcAft>
                <a:spcPts val="0"/>
              </a:spcAft>
              <a:buClr>
                <a:srgbClr val="99A2B5"/>
              </a:buClr>
              <a:buSzPts val="1400"/>
              <a:buChar char="○"/>
              <a:defRPr>
                <a:solidFill>
                  <a:srgbClr val="99A2B5"/>
                </a:solidFill>
              </a:defRPr>
            </a:lvl5pPr>
            <a:lvl6pPr marL="2743200" lvl="5" indent="-317500" rtl="0">
              <a:spcBef>
                <a:spcPts val="0"/>
              </a:spcBef>
              <a:spcAft>
                <a:spcPts val="0"/>
              </a:spcAft>
              <a:buClr>
                <a:srgbClr val="99A2B5"/>
              </a:buClr>
              <a:buSzPts val="1400"/>
              <a:buChar char="■"/>
              <a:defRPr>
                <a:solidFill>
                  <a:srgbClr val="99A2B5"/>
                </a:solidFill>
              </a:defRPr>
            </a:lvl6pPr>
            <a:lvl7pPr marL="3200400" lvl="6" indent="-317500" rtl="0">
              <a:spcBef>
                <a:spcPts val="0"/>
              </a:spcBef>
              <a:spcAft>
                <a:spcPts val="0"/>
              </a:spcAft>
              <a:buClr>
                <a:srgbClr val="99A2B5"/>
              </a:buClr>
              <a:buSzPts val="1400"/>
              <a:buChar char="●"/>
              <a:defRPr>
                <a:solidFill>
                  <a:srgbClr val="99A2B5"/>
                </a:solidFill>
              </a:defRPr>
            </a:lvl7pPr>
            <a:lvl8pPr marL="3657600" lvl="7" indent="-317500" rtl="0">
              <a:spcBef>
                <a:spcPts val="0"/>
              </a:spcBef>
              <a:spcAft>
                <a:spcPts val="0"/>
              </a:spcAft>
              <a:buClr>
                <a:srgbClr val="99A2B5"/>
              </a:buClr>
              <a:buSzPts val="1400"/>
              <a:buChar char="○"/>
              <a:defRPr>
                <a:solidFill>
                  <a:srgbClr val="99A2B5"/>
                </a:solidFill>
              </a:defRPr>
            </a:lvl8pPr>
            <a:lvl9pPr marL="4114800" lvl="8" indent="-317500" rtl="0">
              <a:spcBef>
                <a:spcPts val="0"/>
              </a:spcBef>
              <a:spcAft>
                <a:spcPts val="0"/>
              </a:spcAft>
              <a:buClr>
                <a:srgbClr val="99A2B5"/>
              </a:buClr>
              <a:buSzPts val="1400"/>
              <a:buChar char="■"/>
              <a:defRPr>
                <a:solidFill>
                  <a:srgbClr val="99A2B5"/>
                </a:solidFill>
              </a:defRPr>
            </a:lvl9pPr>
          </a:lstStyle>
          <a:p>
            <a:endParaRPr/>
          </a:p>
        </p:txBody>
      </p:sp>
      <p:sp>
        <p:nvSpPr>
          <p:cNvPr id="282" name="Google Shape;282;p61"/>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Dark heading, subheading, and three column body">
  <p:cSld name="TITLE_ONLY_1">
    <p:bg>
      <p:bgPr>
        <a:solidFill>
          <a:srgbClr val="162036"/>
        </a:solidFill>
        <a:effectLst/>
      </p:bgPr>
    </p:bg>
    <p:spTree>
      <p:nvGrpSpPr>
        <p:cNvPr id="1" name="Shape 283"/>
        <p:cNvGrpSpPr/>
        <p:nvPr/>
      </p:nvGrpSpPr>
      <p:grpSpPr>
        <a:xfrm>
          <a:off x="0" y="0"/>
          <a:ext cx="0" cy="0"/>
          <a:chOff x="0" y="0"/>
          <a:chExt cx="0" cy="0"/>
        </a:xfrm>
      </p:grpSpPr>
      <p:sp>
        <p:nvSpPr>
          <p:cNvPr id="284" name="Google Shape;284;p62"/>
          <p:cNvSpPr/>
          <p:nvPr/>
        </p:nvSpPr>
        <p:spPr>
          <a:xfrm>
            <a:off x="111254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85" name="Google Shape;285;p62"/>
          <p:cNvSpPr/>
          <p:nvPr/>
        </p:nvSpPr>
        <p:spPr>
          <a:xfrm>
            <a:off x="375969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86" name="Google Shape;286;p62"/>
          <p:cNvSpPr/>
          <p:nvPr/>
        </p:nvSpPr>
        <p:spPr>
          <a:xfrm>
            <a:off x="6406819"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87" name="Google Shape;287;p62"/>
          <p:cNvSpPr txBox="1">
            <a:spLocks noGrp="1"/>
          </p:cNvSpPr>
          <p:nvPr>
            <p:ph type="subTitle" idx="1"/>
          </p:nvPr>
        </p:nvSpPr>
        <p:spPr>
          <a:xfrm>
            <a:off x="781350" y="761700"/>
            <a:ext cx="75813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99A2B5"/>
              </a:buClr>
              <a:buSzPts val="1600"/>
              <a:buNone/>
              <a:defRPr sz="1600">
                <a:solidFill>
                  <a:srgbClr val="99A2B5"/>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88" name="Google Shape;288;p62"/>
          <p:cNvSpPr txBox="1">
            <a:spLocks noGrp="1"/>
          </p:cNvSpPr>
          <p:nvPr>
            <p:ph type="subTitle" idx="2"/>
          </p:nvPr>
        </p:nvSpPr>
        <p:spPr>
          <a:xfrm>
            <a:off x="781350" y="3630825"/>
            <a:ext cx="2303100" cy="1218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89" name="Google Shape;289;p62"/>
          <p:cNvSpPr txBox="1">
            <a:spLocks noGrp="1"/>
          </p:cNvSpPr>
          <p:nvPr>
            <p:ph type="subTitle" idx="3"/>
          </p:nvPr>
        </p:nvSpPr>
        <p:spPr>
          <a:xfrm>
            <a:off x="3405350" y="3630825"/>
            <a:ext cx="23031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90" name="Google Shape;290;p62"/>
          <p:cNvSpPr txBox="1">
            <a:spLocks noGrp="1"/>
          </p:cNvSpPr>
          <p:nvPr>
            <p:ph type="subTitle" idx="4"/>
          </p:nvPr>
        </p:nvSpPr>
        <p:spPr>
          <a:xfrm>
            <a:off x="6059450" y="3630825"/>
            <a:ext cx="23031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91" name="Google Shape;291;p62"/>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Dark big number">
  <p:cSld name="BIG_NUMBER_1">
    <p:bg>
      <p:bgPr>
        <a:solidFill>
          <a:srgbClr val="162036"/>
        </a:solidFill>
        <a:effectLst/>
      </p:bgPr>
    </p:bg>
    <p:spTree>
      <p:nvGrpSpPr>
        <p:cNvPr id="1" name="Shape 292"/>
        <p:cNvGrpSpPr/>
        <p:nvPr/>
      </p:nvGrpSpPr>
      <p:grpSpPr>
        <a:xfrm>
          <a:off x="0" y="0"/>
          <a:ext cx="0" cy="0"/>
          <a:chOff x="0" y="0"/>
          <a:chExt cx="0" cy="0"/>
        </a:xfrm>
      </p:grpSpPr>
      <p:sp>
        <p:nvSpPr>
          <p:cNvPr id="293" name="Google Shape;293;p63"/>
          <p:cNvSpPr txBox="1">
            <a:spLocks noGrp="1"/>
          </p:cNvSpPr>
          <p:nvPr>
            <p:ph type="title" hasCustomPrompt="1"/>
          </p:nvPr>
        </p:nvSpPr>
        <p:spPr>
          <a:xfrm>
            <a:off x="311700" y="1106125"/>
            <a:ext cx="8520600" cy="1963500"/>
          </a:xfrm>
          <a:prstGeom prst="rect">
            <a:avLst/>
          </a:prstGeom>
        </p:spPr>
        <p:txBody>
          <a:bodyPr spcFirstLastPara="1" wrap="square" lIns="0" tIns="91425" rIns="0" bIns="91425" anchor="b" anchorCtr="0">
            <a:noAutofit/>
          </a:bodyPr>
          <a:lstStyle>
            <a:lvl1pPr lvl="0" algn="ctr" rtl="0">
              <a:spcBef>
                <a:spcPts val="0"/>
              </a:spcBef>
              <a:spcAft>
                <a:spcPts val="0"/>
              </a:spcAft>
              <a:buClr>
                <a:srgbClr val="FFFFFF"/>
              </a:buClr>
              <a:buSzPts val="12000"/>
              <a:buNone/>
              <a:defRPr sz="12000">
                <a:solidFill>
                  <a:srgbClr val="FFFFFF"/>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4" name="Google Shape;294;p6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noAutofit/>
          </a:bodyPr>
          <a:lstStyle>
            <a:lvl1pPr marL="457200" lvl="0" indent="-317500" algn="ctr" rtl="0">
              <a:spcBef>
                <a:spcPts val="0"/>
              </a:spcBef>
              <a:spcAft>
                <a:spcPts val="0"/>
              </a:spcAft>
              <a:buClr>
                <a:srgbClr val="99A2B5"/>
              </a:buClr>
              <a:buSzPts val="1400"/>
              <a:buChar char="●"/>
              <a:defRPr>
                <a:solidFill>
                  <a:srgbClr val="99A2B5"/>
                </a:solidFill>
              </a:defRPr>
            </a:lvl1pPr>
            <a:lvl2pPr marL="914400" lvl="1" indent="-317500" algn="ctr" rtl="0">
              <a:spcBef>
                <a:spcPts val="0"/>
              </a:spcBef>
              <a:spcAft>
                <a:spcPts val="0"/>
              </a:spcAft>
              <a:buClr>
                <a:srgbClr val="99A2B5"/>
              </a:buClr>
              <a:buSzPts val="1400"/>
              <a:buChar char="○"/>
              <a:defRPr>
                <a:solidFill>
                  <a:srgbClr val="99A2B5"/>
                </a:solidFill>
              </a:defRPr>
            </a:lvl2pPr>
            <a:lvl3pPr marL="1371600" lvl="2" indent="-317500" algn="ctr" rtl="0">
              <a:spcBef>
                <a:spcPts val="0"/>
              </a:spcBef>
              <a:spcAft>
                <a:spcPts val="0"/>
              </a:spcAft>
              <a:buClr>
                <a:srgbClr val="99A2B5"/>
              </a:buClr>
              <a:buSzPts val="1400"/>
              <a:buChar char="■"/>
              <a:defRPr>
                <a:solidFill>
                  <a:srgbClr val="99A2B5"/>
                </a:solidFill>
              </a:defRPr>
            </a:lvl3pPr>
            <a:lvl4pPr marL="1828800" lvl="3" indent="-317500" algn="ctr" rtl="0">
              <a:spcBef>
                <a:spcPts val="0"/>
              </a:spcBef>
              <a:spcAft>
                <a:spcPts val="0"/>
              </a:spcAft>
              <a:buClr>
                <a:srgbClr val="99A2B5"/>
              </a:buClr>
              <a:buSzPts val="1400"/>
              <a:buChar char="●"/>
              <a:defRPr>
                <a:solidFill>
                  <a:srgbClr val="99A2B5"/>
                </a:solidFill>
              </a:defRPr>
            </a:lvl4pPr>
            <a:lvl5pPr marL="2286000" lvl="4" indent="-317500" algn="ctr" rtl="0">
              <a:spcBef>
                <a:spcPts val="0"/>
              </a:spcBef>
              <a:spcAft>
                <a:spcPts val="0"/>
              </a:spcAft>
              <a:buClr>
                <a:srgbClr val="99A2B5"/>
              </a:buClr>
              <a:buSzPts val="1400"/>
              <a:buChar char="○"/>
              <a:defRPr>
                <a:solidFill>
                  <a:srgbClr val="99A2B5"/>
                </a:solidFill>
              </a:defRPr>
            </a:lvl5pPr>
            <a:lvl6pPr marL="2743200" lvl="5" indent="-317500" algn="ctr" rtl="0">
              <a:spcBef>
                <a:spcPts val="0"/>
              </a:spcBef>
              <a:spcAft>
                <a:spcPts val="0"/>
              </a:spcAft>
              <a:buClr>
                <a:srgbClr val="99A2B5"/>
              </a:buClr>
              <a:buSzPts val="1400"/>
              <a:buChar char="■"/>
              <a:defRPr>
                <a:solidFill>
                  <a:srgbClr val="99A2B5"/>
                </a:solidFill>
              </a:defRPr>
            </a:lvl6pPr>
            <a:lvl7pPr marL="3200400" lvl="6" indent="-317500" algn="ctr" rtl="0">
              <a:spcBef>
                <a:spcPts val="0"/>
              </a:spcBef>
              <a:spcAft>
                <a:spcPts val="0"/>
              </a:spcAft>
              <a:buClr>
                <a:srgbClr val="99A2B5"/>
              </a:buClr>
              <a:buSzPts val="1400"/>
              <a:buChar char="●"/>
              <a:defRPr>
                <a:solidFill>
                  <a:srgbClr val="99A2B5"/>
                </a:solidFill>
              </a:defRPr>
            </a:lvl7pPr>
            <a:lvl8pPr marL="3657600" lvl="7" indent="-317500" algn="ctr" rtl="0">
              <a:spcBef>
                <a:spcPts val="0"/>
              </a:spcBef>
              <a:spcAft>
                <a:spcPts val="0"/>
              </a:spcAft>
              <a:buClr>
                <a:srgbClr val="99A2B5"/>
              </a:buClr>
              <a:buSzPts val="1400"/>
              <a:buChar char="○"/>
              <a:defRPr>
                <a:solidFill>
                  <a:srgbClr val="99A2B5"/>
                </a:solidFill>
              </a:defRPr>
            </a:lvl8pPr>
            <a:lvl9pPr marL="4114800" lvl="8" indent="-317500" algn="ctr" rtl="0">
              <a:spcBef>
                <a:spcPts val="0"/>
              </a:spcBef>
              <a:spcAft>
                <a:spcPts val="0"/>
              </a:spcAft>
              <a:buClr>
                <a:srgbClr val="99A2B5"/>
              </a:buClr>
              <a:buSzPts val="1400"/>
              <a:buChar char="■"/>
              <a:defRPr>
                <a:solidFill>
                  <a:srgbClr val="99A2B5"/>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Dark blank">
  <p:cSld name="BLANK_2">
    <p:bg>
      <p:bgPr>
        <a:solidFill>
          <a:srgbClr val="162036"/>
        </a:solidFill>
        <a:effectLst/>
      </p:bgPr>
    </p:bg>
    <p:spTree>
      <p:nvGrpSpPr>
        <p:cNvPr id="1" name="Shape 295"/>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Dark section header center">
  <p:cSld name="SECTION_HEADER_1_1_1">
    <p:bg>
      <p:bgPr>
        <a:solidFill>
          <a:srgbClr val="162036"/>
        </a:solidFill>
        <a:effectLst/>
      </p:bgPr>
    </p:bg>
    <p:spTree>
      <p:nvGrpSpPr>
        <p:cNvPr id="1" name="Shape 296"/>
        <p:cNvGrpSpPr/>
        <p:nvPr/>
      </p:nvGrpSpPr>
      <p:grpSpPr>
        <a:xfrm>
          <a:off x="0" y="0"/>
          <a:ext cx="0" cy="0"/>
          <a:chOff x="0" y="0"/>
          <a:chExt cx="0" cy="0"/>
        </a:xfrm>
      </p:grpSpPr>
      <p:sp>
        <p:nvSpPr>
          <p:cNvPr id="297" name="Google Shape;297;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298" name="Google Shape;298;p65"/>
          <p:cNvSpPr txBox="1">
            <a:spLocks noGrp="1"/>
          </p:cNvSpPr>
          <p:nvPr>
            <p:ph type="ctrTitle"/>
          </p:nvPr>
        </p:nvSpPr>
        <p:spPr>
          <a:xfrm>
            <a:off x="387850" y="1897950"/>
            <a:ext cx="8361600" cy="1347600"/>
          </a:xfrm>
          <a:prstGeom prst="rect">
            <a:avLst/>
          </a:prstGeom>
        </p:spPr>
        <p:txBody>
          <a:bodyPr spcFirstLastPara="1" wrap="square" lIns="0" tIns="91425" rIns="0"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Dark grid">
  <p:cSld name="CUSTOM_3_1">
    <p:bg>
      <p:bgPr>
        <a:solidFill>
          <a:srgbClr val="162036"/>
        </a:solidFill>
        <a:effectLst/>
      </p:bgPr>
    </p:bg>
    <p:spTree>
      <p:nvGrpSpPr>
        <p:cNvPr id="1" name="Shape 299"/>
        <p:cNvGrpSpPr/>
        <p:nvPr/>
      </p:nvGrpSpPr>
      <p:grpSpPr>
        <a:xfrm>
          <a:off x="0" y="0"/>
          <a:ext cx="0" cy="0"/>
          <a:chOff x="0" y="0"/>
          <a:chExt cx="0" cy="0"/>
        </a:xfrm>
      </p:grpSpPr>
      <p:sp>
        <p:nvSpPr>
          <p:cNvPr id="300" name="Google Shape;300;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301" name="Google Shape;301;p66"/>
          <p:cNvGrpSpPr/>
          <p:nvPr/>
        </p:nvGrpSpPr>
        <p:grpSpPr>
          <a:xfrm>
            <a:off x="781353" y="297567"/>
            <a:ext cx="7581295" cy="4355414"/>
            <a:chOff x="398271" y="297543"/>
            <a:chExt cx="8347605" cy="4355414"/>
          </a:xfrm>
        </p:grpSpPr>
        <p:sp>
          <p:nvSpPr>
            <p:cNvPr id="302" name="Google Shape;302;p66"/>
            <p:cNvSpPr txBox="1"/>
            <p:nvPr/>
          </p:nvSpPr>
          <p:spPr>
            <a:xfrm>
              <a:off x="434610" y="297543"/>
              <a:ext cx="8304300" cy="268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i="0" u="none" strike="noStrike" cap="none">
                  <a:solidFill>
                    <a:srgbClr val="FB60FF"/>
                  </a:solidFill>
                  <a:latin typeface="Roboto Light"/>
                  <a:ea typeface="Roboto Light"/>
                  <a:cs typeface="Roboto Light"/>
                  <a:sym typeface="Roboto Light"/>
                </a:rPr>
                <a:t>Guides for layout alignment or guidance for custom layouts not in the master slides. </a:t>
              </a:r>
              <a:endParaRPr sz="1200" i="0" u="none" strike="noStrike" cap="none">
                <a:solidFill>
                  <a:srgbClr val="FB60FF"/>
                </a:solidFill>
                <a:latin typeface="Roboto Light"/>
                <a:ea typeface="Roboto Light"/>
                <a:cs typeface="Roboto Light"/>
                <a:sym typeface="Roboto Light"/>
              </a:endParaRPr>
            </a:p>
          </p:txBody>
        </p:sp>
        <p:grpSp>
          <p:nvGrpSpPr>
            <p:cNvPr id="303" name="Google Shape;303;p66"/>
            <p:cNvGrpSpPr/>
            <p:nvPr/>
          </p:nvGrpSpPr>
          <p:grpSpPr>
            <a:xfrm>
              <a:off x="398271" y="594611"/>
              <a:ext cx="8347605" cy="4058346"/>
              <a:chOff x="438727" y="553751"/>
              <a:chExt cx="8255147" cy="5576949"/>
            </a:xfrm>
          </p:grpSpPr>
          <p:cxnSp>
            <p:nvCxnSpPr>
              <p:cNvPr id="304" name="Google Shape;304;p66"/>
              <p:cNvCxnSpPr/>
              <p:nvPr/>
            </p:nvCxnSpPr>
            <p:spPr>
              <a:xfrm>
                <a:off x="474663" y="671263"/>
                <a:ext cx="8212200" cy="0"/>
              </a:xfrm>
              <a:prstGeom prst="straightConnector1">
                <a:avLst/>
              </a:prstGeom>
              <a:noFill/>
              <a:ln w="12700" cap="flat" cmpd="sng">
                <a:solidFill>
                  <a:srgbClr val="FB60FF"/>
                </a:solidFill>
                <a:prstDash val="solid"/>
                <a:round/>
                <a:headEnd type="none" w="sm" len="sm"/>
                <a:tailEnd type="none" w="sm" len="sm"/>
              </a:ln>
            </p:spPr>
          </p:cxnSp>
          <p:cxnSp>
            <p:nvCxnSpPr>
              <p:cNvPr id="305" name="Google Shape;305;p66"/>
              <p:cNvCxnSpPr/>
              <p:nvPr/>
            </p:nvCxnSpPr>
            <p:spPr>
              <a:xfrm>
                <a:off x="474663" y="1211323"/>
                <a:ext cx="8212200" cy="0"/>
              </a:xfrm>
              <a:prstGeom prst="straightConnector1">
                <a:avLst/>
              </a:prstGeom>
              <a:noFill/>
              <a:ln w="12700" cap="flat" cmpd="sng">
                <a:solidFill>
                  <a:srgbClr val="FB60FF"/>
                </a:solidFill>
                <a:prstDash val="solid"/>
                <a:round/>
                <a:headEnd type="none" w="sm" len="sm"/>
                <a:tailEnd type="none" w="sm" len="sm"/>
              </a:ln>
            </p:spPr>
          </p:cxnSp>
          <p:sp>
            <p:nvSpPr>
              <p:cNvPr id="306" name="Google Shape;306;p66"/>
              <p:cNvSpPr txBox="1"/>
              <p:nvPr/>
            </p:nvSpPr>
            <p:spPr>
              <a:xfrm>
                <a:off x="579583" y="553751"/>
                <a:ext cx="588900" cy="266700"/>
              </a:xfrm>
              <a:prstGeom prst="rect">
                <a:avLst/>
              </a:prstGeom>
              <a:solidFill>
                <a:srgbClr val="162036"/>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i="0" u="none" strike="noStrike" cap="none">
                    <a:solidFill>
                      <a:srgbClr val="FB60FF"/>
                    </a:solidFill>
                    <a:latin typeface="Roboto Light"/>
                    <a:ea typeface="Roboto Light"/>
                    <a:cs typeface="Roboto Light"/>
                    <a:sym typeface="Roboto Light"/>
                  </a:rPr>
                  <a:t>Headline</a:t>
                </a:r>
                <a:endParaRPr sz="700" i="0" u="none" strike="noStrike" cap="none">
                  <a:solidFill>
                    <a:srgbClr val="FB60FF"/>
                  </a:solidFill>
                  <a:latin typeface="Roboto Light"/>
                  <a:ea typeface="Roboto Light"/>
                  <a:cs typeface="Roboto Light"/>
                  <a:sym typeface="Roboto Light"/>
                </a:endParaRPr>
              </a:p>
            </p:txBody>
          </p:sp>
          <p:sp>
            <p:nvSpPr>
              <p:cNvPr id="307" name="Google Shape;307;p66"/>
              <p:cNvSpPr txBox="1"/>
              <p:nvPr/>
            </p:nvSpPr>
            <p:spPr>
              <a:xfrm>
                <a:off x="579583" y="1093813"/>
                <a:ext cx="588900" cy="266700"/>
              </a:xfrm>
              <a:prstGeom prst="rect">
                <a:avLst/>
              </a:prstGeom>
              <a:solidFill>
                <a:srgbClr val="162036"/>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i="0" u="none" strike="noStrike" cap="none">
                    <a:solidFill>
                      <a:srgbClr val="FB60FF"/>
                    </a:solidFill>
                    <a:latin typeface="Roboto Light"/>
                    <a:ea typeface="Roboto Light"/>
                    <a:cs typeface="Roboto Light"/>
                    <a:sym typeface="Roboto Light"/>
                  </a:rPr>
                  <a:t>Subhead</a:t>
                </a:r>
                <a:endParaRPr sz="700" i="0" u="none" strike="noStrike" cap="none">
                  <a:solidFill>
                    <a:srgbClr val="FB60FF"/>
                  </a:solidFill>
                  <a:latin typeface="Roboto Light"/>
                  <a:ea typeface="Roboto Light"/>
                  <a:cs typeface="Roboto Light"/>
                  <a:sym typeface="Roboto Light"/>
                </a:endParaRPr>
              </a:p>
            </p:txBody>
          </p:sp>
          <p:cxnSp>
            <p:nvCxnSpPr>
              <p:cNvPr id="308" name="Google Shape;308;p66"/>
              <p:cNvCxnSpPr/>
              <p:nvPr/>
            </p:nvCxnSpPr>
            <p:spPr>
              <a:xfrm>
                <a:off x="461819" y="2170547"/>
                <a:ext cx="8215500" cy="0"/>
              </a:xfrm>
              <a:prstGeom prst="straightConnector1">
                <a:avLst/>
              </a:prstGeom>
              <a:noFill/>
              <a:ln w="12700" cap="flat" cmpd="sng">
                <a:solidFill>
                  <a:srgbClr val="F2F2F2"/>
                </a:solidFill>
                <a:prstDash val="solid"/>
                <a:round/>
                <a:headEnd type="none" w="sm" len="sm"/>
                <a:tailEnd type="none" w="sm" len="sm"/>
              </a:ln>
            </p:spPr>
          </p:cxnSp>
          <p:cxnSp>
            <p:nvCxnSpPr>
              <p:cNvPr id="309" name="Google Shape;309;p66"/>
              <p:cNvCxnSpPr/>
              <p:nvPr/>
            </p:nvCxnSpPr>
            <p:spPr>
              <a:xfrm>
                <a:off x="461819" y="2570789"/>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0" name="Google Shape;310;p66"/>
              <p:cNvCxnSpPr/>
              <p:nvPr/>
            </p:nvCxnSpPr>
            <p:spPr>
              <a:xfrm>
                <a:off x="461819" y="2971031"/>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1" name="Google Shape;311;p66"/>
              <p:cNvCxnSpPr/>
              <p:nvPr/>
            </p:nvCxnSpPr>
            <p:spPr>
              <a:xfrm>
                <a:off x="461819" y="3371273"/>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2" name="Google Shape;312;p66"/>
              <p:cNvCxnSpPr/>
              <p:nvPr/>
            </p:nvCxnSpPr>
            <p:spPr>
              <a:xfrm>
                <a:off x="461819" y="3771515"/>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3" name="Google Shape;313;p66"/>
              <p:cNvCxnSpPr/>
              <p:nvPr/>
            </p:nvCxnSpPr>
            <p:spPr>
              <a:xfrm>
                <a:off x="461819" y="4171757"/>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4" name="Google Shape;314;p66"/>
              <p:cNvCxnSpPr/>
              <p:nvPr/>
            </p:nvCxnSpPr>
            <p:spPr>
              <a:xfrm>
                <a:off x="461819" y="4571999"/>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5" name="Google Shape;315;p66"/>
              <p:cNvCxnSpPr/>
              <p:nvPr/>
            </p:nvCxnSpPr>
            <p:spPr>
              <a:xfrm>
                <a:off x="461819" y="4972241"/>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6" name="Google Shape;316;p66"/>
              <p:cNvCxnSpPr/>
              <p:nvPr/>
            </p:nvCxnSpPr>
            <p:spPr>
              <a:xfrm>
                <a:off x="461819" y="5372483"/>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7" name="Google Shape;317;p66"/>
              <p:cNvCxnSpPr/>
              <p:nvPr/>
            </p:nvCxnSpPr>
            <p:spPr>
              <a:xfrm>
                <a:off x="461819" y="5772727"/>
                <a:ext cx="8215500" cy="0"/>
              </a:xfrm>
              <a:prstGeom prst="straightConnector1">
                <a:avLst/>
              </a:prstGeom>
              <a:noFill/>
              <a:ln w="12700" cap="flat" cmpd="sng">
                <a:solidFill>
                  <a:srgbClr val="F2F2F2"/>
                </a:solidFill>
                <a:prstDash val="solid"/>
                <a:round/>
                <a:headEnd type="none" w="sm" len="sm"/>
                <a:tailEnd type="none" w="sm" len="sm"/>
              </a:ln>
            </p:spPr>
          </p:cxnSp>
          <p:sp>
            <p:nvSpPr>
              <p:cNvPr id="318" name="Google Shape;318;p66"/>
              <p:cNvSpPr/>
              <p:nvPr/>
            </p:nvSpPr>
            <p:spPr>
              <a:xfrm>
                <a:off x="45027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9" name="Google Shape;319;p66"/>
              <p:cNvSpPr/>
              <p:nvPr/>
            </p:nvSpPr>
            <p:spPr>
              <a:xfrm>
                <a:off x="116609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0" name="Google Shape;320;p66"/>
              <p:cNvSpPr/>
              <p:nvPr/>
            </p:nvSpPr>
            <p:spPr>
              <a:xfrm>
                <a:off x="188190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1" name="Google Shape;321;p66"/>
              <p:cNvSpPr/>
              <p:nvPr/>
            </p:nvSpPr>
            <p:spPr>
              <a:xfrm>
                <a:off x="259772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322;p66"/>
              <p:cNvSpPr/>
              <p:nvPr/>
            </p:nvSpPr>
            <p:spPr>
              <a:xfrm>
                <a:off x="331354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323;p66"/>
              <p:cNvSpPr/>
              <p:nvPr/>
            </p:nvSpPr>
            <p:spPr>
              <a:xfrm>
                <a:off x="402936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324;p66"/>
              <p:cNvSpPr/>
              <p:nvPr/>
            </p:nvSpPr>
            <p:spPr>
              <a:xfrm>
                <a:off x="474518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325;p66"/>
              <p:cNvSpPr/>
              <p:nvPr/>
            </p:nvSpPr>
            <p:spPr>
              <a:xfrm>
                <a:off x="546099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326;p66"/>
              <p:cNvSpPr/>
              <p:nvPr/>
            </p:nvSpPr>
            <p:spPr>
              <a:xfrm>
                <a:off x="617681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7" name="Google Shape;327;p66"/>
              <p:cNvSpPr/>
              <p:nvPr/>
            </p:nvSpPr>
            <p:spPr>
              <a:xfrm>
                <a:off x="689263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8" name="Google Shape;328;p66"/>
              <p:cNvSpPr/>
              <p:nvPr/>
            </p:nvSpPr>
            <p:spPr>
              <a:xfrm>
                <a:off x="760845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66"/>
              <p:cNvSpPr/>
              <p:nvPr/>
            </p:nvSpPr>
            <p:spPr>
              <a:xfrm>
                <a:off x="8324274"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0" name="Google Shape;330;p66"/>
              <p:cNvSpPr/>
              <p:nvPr/>
            </p:nvSpPr>
            <p:spPr>
              <a:xfrm>
                <a:off x="438727" y="1778000"/>
                <a:ext cx="8255100" cy="4352700"/>
              </a:xfrm>
              <a:prstGeom prst="rect">
                <a:avLst/>
              </a:prstGeom>
              <a:noFill/>
              <a:ln w="9525" cap="flat" cmpd="sng">
                <a:solidFill>
                  <a:srgbClr val="DE3EE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Dark section header and kicker">
  <p:cSld name="TITLE_2">
    <p:bg>
      <p:bgPr>
        <a:solidFill>
          <a:srgbClr val="162036"/>
        </a:solidFill>
        <a:effectLst/>
      </p:bgPr>
    </p:bg>
    <p:spTree>
      <p:nvGrpSpPr>
        <p:cNvPr id="1" name="Shape 331"/>
        <p:cNvGrpSpPr/>
        <p:nvPr/>
      </p:nvGrpSpPr>
      <p:grpSpPr>
        <a:xfrm>
          <a:off x="0" y="0"/>
          <a:ext cx="0" cy="0"/>
          <a:chOff x="0" y="0"/>
          <a:chExt cx="0" cy="0"/>
        </a:xfrm>
      </p:grpSpPr>
      <p:sp>
        <p:nvSpPr>
          <p:cNvPr id="332" name="Google Shape;332;p67"/>
          <p:cNvSpPr txBox="1">
            <a:spLocks noGrp="1"/>
          </p:cNvSpPr>
          <p:nvPr>
            <p:ph type="title"/>
          </p:nvPr>
        </p:nvSpPr>
        <p:spPr>
          <a:xfrm>
            <a:off x="781350" y="2077475"/>
            <a:ext cx="7581300" cy="714600"/>
          </a:xfrm>
          <a:prstGeom prst="rect">
            <a:avLst/>
          </a:prstGeom>
        </p:spPr>
        <p:txBody>
          <a:bodyPr spcFirstLastPara="1" wrap="square" lIns="0" tIns="91425" rIns="0" bIns="91425" anchor="t" anchorCtr="0">
            <a:noAutofit/>
          </a:bodyPr>
          <a:lstStyle>
            <a:lvl1pPr lvl="0" algn="ctr" rtl="0">
              <a:spcBef>
                <a:spcPts val="0"/>
              </a:spcBef>
              <a:spcAft>
                <a:spcPts val="0"/>
              </a:spcAft>
              <a:buNone/>
              <a:defRPr sz="3600">
                <a:solidFill>
                  <a:srgbClr val="FFFFFF"/>
                </a:solidFill>
                <a:latin typeface="Roboto Slab Light"/>
                <a:ea typeface="Roboto Slab Light"/>
                <a:cs typeface="Roboto Slab Light"/>
                <a:sym typeface="Roboto Slab Light"/>
              </a:defRPr>
            </a:lvl1pPr>
            <a:lvl2pPr lvl="1" algn="ctr" rtl="0">
              <a:spcBef>
                <a:spcPts val="0"/>
              </a:spcBef>
              <a:spcAft>
                <a:spcPts val="0"/>
              </a:spcAft>
              <a:buNone/>
              <a:defRPr sz="3000">
                <a:solidFill>
                  <a:srgbClr val="FFFFFF"/>
                </a:solidFill>
                <a:latin typeface="Roboto Slab Light"/>
                <a:ea typeface="Roboto Slab Light"/>
                <a:cs typeface="Roboto Slab Light"/>
                <a:sym typeface="Roboto Slab Light"/>
              </a:defRPr>
            </a:lvl2pPr>
            <a:lvl3pPr lvl="2" algn="ctr" rtl="0">
              <a:spcBef>
                <a:spcPts val="0"/>
              </a:spcBef>
              <a:spcAft>
                <a:spcPts val="0"/>
              </a:spcAft>
              <a:buNone/>
              <a:defRPr sz="3000">
                <a:solidFill>
                  <a:srgbClr val="FFFFFF"/>
                </a:solidFill>
                <a:latin typeface="Roboto Slab Light"/>
                <a:ea typeface="Roboto Slab Light"/>
                <a:cs typeface="Roboto Slab Light"/>
                <a:sym typeface="Roboto Slab Light"/>
              </a:defRPr>
            </a:lvl3pPr>
            <a:lvl4pPr lvl="3" algn="ctr" rtl="0">
              <a:spcBef>
                <a:spcPts val="0"/>
              </a:spcBef>
              <a:spcAft>
                <a:spcPts val="0"/>
              </a:spcAft>
              <a:buNone/>
              <a:defRPr sz="3000">
                <a:solidFill>
                  <a:srgbClr val="FFFFFF"/>
                </a:solidFill>
                <a:latin typeface="Roboto Slab Light"/>
                <a:ea typeface="Roboto Slab Light"/>
                <a:cs typeface="Roboto Slab Light"/>
                <a:sym typeface="Roboto Slab Light"/>
              </a:defRPr>
            </a:lvl4pPr>
            <a:lvl5pPr lvl="4" algn="ctr" rtl="0">
              <a:spcBef>
                <a:spcPts val="0"/>
              </a:spcBef>
              <a:spcAft>
                <a:spcPts val="0"/>
              </a:spcAft>
              <a:buNone/>
              <a:defRPr sz="3000">
                <a:solidFill>
                  <a:srgbClr val="FFFFFF"/>
                </a:solidFill>
                <a:latin typeface="Roboto Slab Light"/>
                <a:ea typeface="Roboto Slab Light"/>
                <a:cs typeface="Roboto Slab Light"/>
                <a:sym typeface="Roboto Slab Light"/>
              </a:defRPr>
            </a:lvl5pPr>
            <a:lvl6pPr lvl="5" algn="ctr" rtl="0">
              <a:spcBef>
                <a:spcPts val="0"/>
              </a:spcBef>
              <a:spcAft>
                <a:spcPts val="0"/>
              </a:spcAft>
              <a:buNone/>
              <a:defRPr sz="3000">
                <a:solidFill>
                  <a:srgbClr val="FFFFFF"/>
                </a:solidFill>
                <a:latin typeface="Roboto Slab Light"/>
                <a:ea typeface="Roboto Slab Light"/>
                <a:cs typeface="Roboto Slab Light"/>
                <a:sym typeface="Roboto Slab Light"/>
              </a:defRPr>
            </a:lvl6pPr>
            <a:lvl7pPr lvl="6" algn="ctr" rtl="0">
              <a:spcBef>
                <a:spcPts val="0"/>
              </a:spcBef>
              <a:spcAft>
                <a:spcPts val="0"/>
              </a:spcAft>
              <a:buNone/>
              <a:defRPr sz="3000">
                <a:solidFill>
                  <a:srgbClr val="FFFFFF"/>
                </a:solidFill>
                <a:latin typeface="Roboto Slab Light"/>
                <a:ea typeface="Roboto Slab Light"/>
                <a:cs typeface="Roboto Slab Light"/>
                <a:sym typeface="Roboto Slab Light"/>
              </a:defRPr>
            </a:lvl7pPr>
            <a:lvl8pPr lvl="7" algn="ctr" rtl="0">
              <a:spcBef>
                <a:spcPts val="0"/>
              </a:spcBef>
              <a:spcAft>
                <a:spcPts val="0"/>
              </a:spcAft>
              <a:buNone/>
              <a:defRPr sz="3000">
                <a:solidFill>
                  <a:srgbClr val="FFFFFF"/>
                </a:solidFill>
                <a:latin typeface="Roboto Slab Light"/>
                <a:ea typeface="Roboto Slab Light"/>
                <a:cs typeface="Roboto Slab Light"/>
                <a:sym typeface="Roboto Slab Light"/>
              </a:defRPr>
            </a:lvl8pPr>
            <a:lvl9pPr lvl="8" algn="ctr" rtl="0">
              <a:spcBef>
                <a:spcPts val="0"/>
              </a:spcBef>
              <a:spcAft>
                <a:spcPts val="0"/>
              </a:spcAft>
              <a:buNone/>
              <a:defRPr sz="3000">
                <a:solidFill>
                  <a:srgbClr val="FFFFFF"/>
                </a:solidFill>
                <a:latin typeface="Roboto Slab Light"/>
                <a:ea typeface="Roboto Slab Light"/>
                <a:cs typeface="Roboto Slab Light"/>
                <a:sym typeface="Roboto Slab Light"/>
              </a:defRPr>
            </a:lvl9pPr>
          </a:lstStyle>
          <a:p>
            <a:endParaRPr/>
          </a:p>
        </p:txBody>
      </p:sp>
      <p:sp>
        <p:nvSpPr>
          <p:cNvPr id="333" name="Google Shape;333;p67"/>
          <p:cNvSpPr txBox="1">
            <a:spLocks noGrp="1"/>
          </p:cNvSpPr>
          <p:nvPr>
            <p:ph type="title" idx="2"/>
          </p:nvPr>
        </p:nvSpPr>
        <p:spPr>
          <a:xfrm>
            <a:off x="781350" y="1816475"/>
            <a:ext cx="7581300" cy="261000"/>
          </a:xfrm>
          <a:prstGeom prst="rect">
            <a:avLst/>
          </a:prstGeom>
        </p:spPr>
        <p:txBody>
          <a:bodyPr spcFirstLastPara="1" wrap="square" lIns="0" tIns="91425" rIns="0" bIns="91425" anchor="ctr" anchorCtr="0">
            <a:noAutofit/>
          </a:bodyPr>
          <a:lstStyle>
            <a:lvl1pPr lvl="0" algn="ctr" rtl="0">
              <a:spcBef>
                <a:spcPts val="0"/>
              </a:spcBef>
              <a:spcAft>
                <a:spcPts val="0"/>
              </a:spcAft>
              <a:buNone/>
              <a:defRPr sz="1200">
                <a:solidFill>
                  <a:srgbClr val="99A2B5"/>
                </a:solidFill>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Dark chapter">
  <p:cSld name="CUSTOM_4">
    <p:bg>
      <p:bgPr>
        <a:solidFill>
          <a:srgbClr val="162036"/>
        </a:solidFill>
        <a:effectLst/>
      </p:bgPr>
    </p:bg>
    <p:spTree>
      <p:nvGrpSpPr>
        <p:cNvPr id="1" name="Shape 334"/>
        <p:cNvGrpSpPr/>
        <p:nvPr/>
      </p:nvGrpSpPr>
      <p:grpSpPr>
        <a:xfrm>
          <a:off x="0" y="0"/>
          <a:ext cx="0" cy="0"/>
          <a:chOff x="0" y="0"/>
          <a:chExt cx="0" cy="0"/>
        </a:xfrm>
      </p:grpSpPr>
      <p:sp>
        <p:nvSpPr>
          <p:cNvPr id="335" name="Google Shape;335;p68"/>
          <p:cNvSpPr txBox="1">
            <a:spLocks noGrp="1"/>
          </p:cNvSpPr>
          <p:nvPr>
            <p:ph type="subTitle" idx="1"/>
          </p:nvPr>
        </p:nvSpPr>
        <p:spPr>
          <a:xfrm>
            <a:off x="778136" y="2546025"/>
            <a:ext cx="7581300" cy="65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99A2B5"/>
                </a:solidFill>
              </a:defRPr>
            </a:lvl1pPr>
            <a:lvl2pPr lvl="1" rtl="0">
              <a:spcBef>
                <a:spcPts val="0"/>
              </a:spcBef>
              <a:spcAft>
                <a:spcPts val="0"/>
              </a:spcAft>
              <a:buNone/>
              <a:defRPr sz="2400">
                <a:latin typeface="Roboto"/>
                <a:ea typeface="Roboto"/>
                <a:cs typeface="Roboto"/>
                <a:sym typeface="Roboto"/>
              </a:defRPr>
            </a:lvl2pPr>
            <a:lvl3pPr lvl="2" rtl="0">
              <a:spcBef>
                <a:spcPts val="0"/>
              </a:spcBef>
              <a:spcAft>
                <a:spcPts val="0"/>
              </a:spcAft>
              <a:buNone/>
              <a:defRPr sz="2400">
                <a:latin typeface="Roboto"/>
                <a:ea typeface="Roboto"/>
                <a:cs typeface="Roboto"/>
                <a:sym typeface="Roboto"/>
              </a:defRPr>
            </a:lvl3pPr>
            <a:lvl4pPr lvl="3" rtl="0">
              <a:spcBef>
                <a:spcPts val="0"/>
              </a:spcBef>
              <a:spcAft>
                <a:spcPts val="0"/>
              </a:spcAft>
              <a:buNone/>
              <a:defRPr sz="2400">
                <a:latin typeface="Roboto"/>
                <a:ea typeface="Roboto"/>
                <a:cs typeface="Roboto"/>
                <a:sym typeface="Roboto"/>
              </a:defRPr>
            </a:lvl4pPr>
            <a:lvl5pPr lvl="4" rtl="0">
              <a:spcBef>
                <a:spcPts val="0"/>
              </a:spcBef>
              <a:spcAft>
                <a:spcPts val="0"/>
              </a:spcAft>
              <a:buNone/>
              <a:defRPr sz="2400">
                <a:latin typeface="Roboto"/>
                <a:ea typeface="Roboto"/>
                <a:cs typeface="Roboto"/>
                <a:sym typeface="Roboto"/>
              </a:defRPr>
            </a:lvl5pPr>
            <a:lvl6pPr lvl="5" rtl="0">
              <a:spcBef>
                <a:spcPts val="0"/>
              </a:spcBef>
              <a:spcAft>
                <a:spcPts val="0"/>
              </a:spcAft>
              <a:buNone/>
              <a:defRPr sz="2400">
                <a:latin typeface="Roboto"/>
                <a:ea typeface="Roboto"/>
                <a:cs typeface="Roboto"/>
                <a:sym typeface="Roboto"/>
              </a:defRPr>
            </a:lvl6pPr>
            <a:lvl7pPr lvl="6" rtl="0">
              <a:spcBef>
                <a:spcPts val="0"/>
              </a:spcBef>
              <a:spcAft>
                <a:spcPts val="0"/>
              </a:spcAft>
              <a:buNone/>
              <a:defRPr sz="2400">
                <a:latin typeface="Roboto"/>
                <a:ea typeface="Roboto"/>
                <a:cs typeface="Roboto"/>
                <a:sym typeface="Roboto"/>
              </a:defRPr>
            </a:lvl7pPr>
            <a:lvl8pPr lvl="7" rtl="0">
              <a:spcBef>
                <a:spcPts val="0"/>
              </a:spcBef>
              <a:spcAft>
                <a:spcPts val="0"/>
              </a:spcAft>
              <a:buNone/>
              <a:defRPr sz="2400">
                <a:latin typeface="Roboto"/>
                <a:ea typeface="Roboto"/>
                <a:cs typeface="Roboto"/>
                <a:sym typeface="Roboto"/>
              </a:defRPr>
            </a:lvl8pPr>
            <a:lvl9pPr lvl="8" rtl="0">
              <a:spcBef>
                <a:spcPts val="0"/>
              </a:spcBef>
              <a:spcAft>
                <a:spcPts val="0"/>
              </a:spcAft>
              <a:buNone/>
              <a:defRPr sz="2400">
                <a:latin typeface="Roboto"/>
                <a:ea typeface="Roboto"/>
                <a:cs typeface="Roboto"/>
                <a:sym typeface="Roboto"/>
              </a:defRPr>
            </a:lvl9pPr>
          </a:lstStyle>
          <a:p>
            <a:endParaRPr/>
          </a:p>
        </p:txBody>
      </p:sp>
      <p:sp>
        <p:nvSpPr>
          <p:cNvPr id="336" name="Google Shape;336;p68"/>
          <p:cNvSpPr txBox="1">
            <a:spLocks noGrp="1"/>
          </p:cNvSpPr>
          <p:nvPr>
            <p:ph type="title"/>
          </p:nvPr>
        </p:nvSpPr>
        <p:spPr>
          <a:xfrm>
            <a:off x="778063" y="1783575"/>
            <a:ext cx="7581300" cy="714600"/>
          </a:xfrm>
          <a:prstGeom prst="rect">
            <a:avLst/>
          </a:prstGeom>
        </p:spPr>
        <p:txBody>
          <a:bodyPr spcFirstLastPara="1" wrap="square" lIns="0" tIns="91425" rIns="0" bIns="91425" anchor="t" anchorCtr="0">
            <a:noAutofit/>
          </a:bodyPr>
          <a:lstStyle>
            <a:lvl1pPr lvl="0" rtl="0">
              <a:spcBef>
                <a:spcPts val="0"/>
              </a:spcBef>
              <a:spcAft>
                <a:spcPts val="0"/>
              </a:spcAft>
              <a:buNone/>
              <a:defRPr>
                <a:solidFill>
                  <a:srgbClr val="F3F3F3"/>
                </a:solidFill>
                <a:latin typeface="Roboto Slab Light"/>
                <a:ea typeface="Roboto Slab Light"/>
                <a:cs typeface="Roboto Slab Light"/>
                <a:sym typeface="Roboto Slab Light"/>
              </a:defRPr>
            </a:lvl1pPr>
            <a:lvl2pPr lvl="1" rtl="0">
              <a:spcBef>
                <a:spcPts val="0"/>
              </a:spcBef>
              <a:spcAft>
                <a:spcPts val="0"/>
              </a:spcAft>
              <a:buNone/>
              <a:defRPr>
                <a:solidFill>
                  <a:srgbClr val="F3F3F3"/>
                </a:solidFill>
                <a:latin typeface="Roboto Slab Light"/>
                <a:ea typeface="Roboto Slab Light"/>
                <a:cs typeface="Roboto Slab Light"/>
                <a:sym typeface="Roboto Slab Light"/>
              </a:defRPr>
            </a:lvl2pPr>
            <a:lvl3pPr lvl="2" rtl="0">
              <a:spcBef>
                <a:spcPts val="0"/>
              </a:spcBef>
              <a:spcAft>
                <a:spcPts val="0"/>
              </a:spcAft>
              <a:buNone/>
              <a:defRPr>
                <a:solidFill>
                  <a:srgbClr val="F3F3F3"/>
                </a:solidFill>
                <a:latin typeface="Roboto Slab Light"/>
                <a:ea typeface="Roboto Slab Light"/>
                <a:cs typeface="Roboto Slab Light"/>
                <a:sym typeface="Roboto Slab Light"/>
              </a:defRPr>
            </a:lvl3pPr>
            <a:lvl4pPr lvl="3" rtl="0">
              <a:spcBef>
                <a:spcPts val="0"/>
              </a:spcBef>
              <a:spcAft>
                <a:spcPts val="0"/>
              </a:spcAft>
              <a:buNone/>
              <a:defRPr>
                <a:solidFill>
                  <a:srgbClr val="F3F3F3"/>
                </a:solidFill>
                <a:latin typeface="Roboto Slab Light"/>
                <a:ea typeface="Roboto Slab Light"/>
                <a:cs typeface="Roboto Slab Light"/>
                <a:sym typeface="Roboto Slab Light"/>
              </a:defRPr>
            </a:lvl4pPr>
            <a:lvl5pPr lvl="4" rtl="0">
              <a:spcBef>
                <a:spcPts val="0"/>
              </a:spcBef>
              <a:spcAft>
                <a:spcPts val="0"/>
              </a:spcAft>
              <a:buNone/>
              <a:defRPr>
                <a:solidFill>
                  <a:srgbClr val="F3F3F3"/>
                </a:solidFill>
                <a:latin typeface="Roboto Slab Light"/>
                <a:ea typeface="Roboto Slab Light"/>
                <a:cs typeface="Roboto Slab Light"/>
                <a:sym typeface="Roboto Slab Light"/>
              </a:defRPr>
            </a:lvl5pPr>
            <a:lvl6pPr lvl="5" rtl="0">
              <a:spcBef>
                <a:spcPts val="0"/>
              </a:spcBef>
              <a:spcAft>
                <a:spcPts val="0"/>
              </a:spcAft>
              <a:buNone/>
              <a:defRPr>
                <a:solidFill>
                  <a:srgbClr val="F3F3F3"/>
                </a:solidFill>
                <a:latin typeface="Roboto Slab Light"/>
                <a:ea typeface="Roboto Slab Light"/>
                <a:cs typeface="Roboto Slab Light"/>
                <a:sym typeface="Roboto Slab Light"/>
              </a:defRPr>
            </a:lvl6pPr>
            <a:lvl7pPr lvl="6" rtl="0">
              <a:spcBef>
                <a:spcPts val="0"/>
              </a:spcBef>
              <a:spcAft>
                <a:spcPts val="0"/>
              </a:spcAft>
              <a:buNone/>
              <a:defRPr>
                <a:solidFill>
                  <a:srgbClr val="F3F3F3"/>
                </a:solidFill>
                <a:latin typeface="Roboto Slab Light"/>
                <a:ea typeface="Roboto Slab Light"/>
                <a:cs typeface="Roboto Slab Light"/>
                <a:sym typeface="Roboto Slab Light"/>
              </a:defRPr>
            </a:lvl7pPr>
            <a:lvl8pPr lvl="7" rtl="0">
              <a:spcBef>
                <a:spcPts val="0"/>
              </a:spcBef>
              <a:spcAft>
                <a:spcPts val="0"/>
              </a:spcAft>
              <a:buNone/>
              <a:defRPr>
                <a:solidFill>
                  <a:srgbClr val="F3F3F3"/>
                </a:solidFill>
                <a:latin typeface="Roboto Slab Light"/>
                <a:ea typeface="Roboto Slab Light"/>
                <a:cs typeface="Roboto Slab Light"/>
                <a:sym typeface="Roboto Slab Light"/>
              </a:defRPr>
            </a:lvl8pPr>
            <a:lvl9pPr lvl="8" rtl="0">
              <a:spcBef>
                <a:spcPts val="0"/>
              </a:spcBef>
              <a:spcAft>
                <a:spcPts val="0"/>
              </a:spcAft>
              <a:buNone/>
              <a:defRPr>
                <a:solidFill>
                  <a:srgbClr val="F3F3F3"/>
                </a:solidFill>
                <a:latin typeface="Roboto Slab Light"/>
                <a:ea typeface="Roboto Slab Light"/>
                <a:cs typeface="Roboto Slab Light"/>
                <a:sym typeface="Roboto Slab Light"/>
              </a:defRPr>
            </a:lvl9pPr>
          </a:lstStyle>
          <a:p>
            <a:endParaRPr/>
          </a:p>
        </p:txBody>
      </p:sp>
      <p:pic>
        <p:nvPicPr>
          <p:cNvPr id="337" name="Google Shape;337;p68"/>
          <p:cNvPicPr preferRelativeResize="0"/>
          <p:nvPr/>
        </p:nvPicPr>
        <p:blipFill>
          <a:blip r:embed="rId2">
            <a:alphaModFix/>
          </a:blip>
          <a:stretch>
            <a:fillRect/>
          </a:stretch>
        </p:blipFill>
        <p:spPr>
          <a:xfrm>
            <a:off x="929250" y="4177672"/>
            <a:ext cx="1498425" cy="234928"/>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Agenda with 1/2 image">
  <p:cSld name="TITLE_1_1">
    <p:bg>
      <p:bgPr>
        <a:solidFill>
          <a:srgbClr val="162036"/>
        </a:solidFill>
        <a:effectLst/>
      </p:bgPr>
    </p:bg>
    <p:spTree>
      <p:nvGrpSpPr>
        <p:cNvPr id="1" name="Shape 338"/>
        <p:cNvGrpSpPr/>
        <p:nvPr/>
      </p:nvGrpSpPr>
      <p:grpSpPr>
        <a:xfrm>
          <a:off x="0" y="0"/>
          <a:ext cx="0" cy="0"/>
          <a:chOff x="0" y="0"/>
          <a:chExt cx="0" cy="0"/>
        </a:xfrm>
      </p:grpSpPr>
      <p:sp>
        <p:nvSpPr>
          <p:cNvPr id="339" name="Google Shape;339;p69"/>
          <p:cNvSpPr/>
          <p:nvPr/>
        </p:nvSpPr>
        <p:spPr>
          <a:xfrm>
            <a:off x="4665000" y="0"/>
            <a:ext cx="4485300" cy="5143500"/>
          </a:xfrm>
          <a:prstGeom prst="rect">
            <a:avLst/>
          </a:prstGeom>
          <a:solidFill>
            <a:srgbClr val="162036">
              <a:alpha val="8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9"/>
          <p:cNvSpPr/>
          <p:nvPr/>
        </p:nvSpPr>
        <p:spPr>
          <a:xfrm>
            <a:off x="0" y="0"/>
            <a:ext cx="4677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9"/>
          <p:cNvSpPr txBox="1">
            <a:spLocks noGrp="1"/>
          </p:cNvSpPr>
          <p:nvPr>
            <p:ph type="body" idx="1"/>
          </p:nvPr>
        </p:nvSpPr>
        <p:spPr>
          <a:xfrm>
            <a:off x="782037" y="1809750"/>
            <a:ext cx="3660300" cy="3013200"/>
          </a:xfrm>
          <a:prstGeom prst="rect">
            <a:avLst/>
          </a:prstGeom>
          <a:noFill/>
          <a:ln>
            <a:noFill/>
          </a:ln>
        </p:spPr>
        <p:txBody>
          <a:bodyPr spcFirstLastPara="1" wrap="square" lIns="91425" tIns="91425" rIns="91425" bIns="91425" anchor="t" anchorCtr="0">
            <a:noAutofit/>
          </a:bodyPr>
          <a:lstStyle>
            <a:lvl1pPr marL="457200" lvl="0" indent="-381000" rtl="0">
              <a:lnSpc>
                <a:spcPct val="150000"/>
              </a:lnSpc>
              <a:spcBef>
                <a:spcPts val="0"/>
              </a:spcBef>
              <a:spcAft>
                <a:spcPts val="0"/>
              </a:spcAft>
              <a:buClr>
                <a:srgbClr val="FD720A"/>
              </a:buClr>
              <a:buSzPts val="2400"/>
              <a:buFont typeface="Roboto Slab Light"/>
              <a:buAutoNum type="arabicPeriod"/>
              <a:defRPr sz="1200">
                <a:solidFill>
                  <a:srgbClr val="162036"/>
                </a:solidFill>
                <a:latin typeface="Roboto"/>
                <a:ea typeface="Roboto"/>
                <a:cs typeface="Roboto"/>
                <a:sym typeface="Roboto"/>
              </a:defRPr>
            </a:lvl1pPr>
            <a:lvl2pPr marL="914400" lvl="1"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2pPr>
            <a:lvl3pPr marL="1371600" lvl="2"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3pPr>
            <a:lvl4pPr marL="1828800" lvl="3"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4pPr>
            <a:lvl5pPr marL="2286000" lvl="4"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5pPr>
            <a:lvl6pPr marL="2743200" lvl="5"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6pPr>
            <a:lvl7pPr marL="3200400" lvl="6"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7pPr>
            <a:lvl8pPr marL="3657600" lvl="7"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8pPr>
            <a:lvl9pPr marL="4114800" lvl="8"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9pPr>
          </a:lstStyle>
          <a:p>
            <a:endParaRPr/>
          </a:p>
        </p:txBody>
      </p:sp>
      <p:sp>
        <p:nvSpPr>
          <p:cNvPr id="342" name="Google Shape;342;p69"/>
          <p:cNvSpPr txBox="1">
            <a:spLocks noGrp="1"/>
          </p:cNvSpPr>
          <p:nvPr>
            <p:ph type="subTitle" idx="2"/>
          </p:nvPr>
        </p:nvSpPr>
        <p:spPr>
          <a:xfrm>
            <a:off x="781350" y="561050"/>
            <a:ext cx="3660300" cy="7605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43" name="Google Shape;343;p69"/>
          <p:cNvSpPr txBox="1">
            <a:spLocks noGrp="1"/>
          </p:cNvSpPr>
          <p:nvPr>
            <p:ph type="title"/>
          </p:nvPr>
        </p:nvSpPr>
        <p:spPr>
          <a:xfrm>
            <a:off x="782083" y="297575"/>
            <a:ext cx="3660300" cy="2610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44" name="Google Shape;344;p69"/>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ext with 1/2 image/blue">
  <p:cSld name="TITLE_1_1_1">
    <p:bg>
      <p:bgPr>
        <a:solidFill>
          <a:srgbClr val="162036"/>
        </a:solidFill>
        <a:effectLst/>
      </p:bgPr>
    </p:bg>
    <p:spTree>
      <p:nvGrpSpPr>
        <p:cNvPr id="1" name="Shape 345"/>
        <p:cNvGrpSpPr/>
        <p:nvPr/>
      </p:nvGrpSpPr>
      <p:grpSpPr>
        <a:xfrm>
          <a:off x="0" y="0"/>
          <a:ext cx="0" cy="0"/>
          <a:chOff x="0" y="0"/>
          <a:chExt cx="0" cy="0"/>
        </a:xfrm>
      </p:grpSpPr>
      <p:sp>
        <p:nvSpPr>
          <p:cNvPr id="346" name="Google Shape;346;p70"/>
          <p:cNvSpPr/>
          <p:nvPr/>
        </p:nvSpPr>
        <p:spPr>
          <a:xfrm>
            <a:off x="0" y="0"/>
            <a:ext cx="4672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0"/>
          <p:cNvSpPr txBox="1">
            <a:spLocks noGrp="1"/>
          </p:cNvSpPr>
          <p:nvPr>
            <p:ph type="subTitle" idx="1"/>
          </p:nvPr>
        </p:nvSpPr>
        <p:spPr>
          <a:xfrm>
            <a:off x="781349" y="561055"/>
            <a:ext cx="3425700" cy="478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8" name="Google Shape;348;p70"/>
          <p:cNvSpPr txBox="1">
            <a:spLocks noGrp="1"/>
          </p:cNvSpPr>
          <p:nvPr>
            <p:ph type="title"/>
          </p:nvPr>
        </p:nvSpPr>
        <p:spPr>
          <a:xfrm>
            <a:off x="782073" y="297575"/>
            <a:ext cx="3425700" cy="2610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49" name="Google Shape;349;p70"/>
          <p:cNvSpPr txBox="1">
            <a:spLocks noGrp="1"/>
          </p:cNvSpPr>
          <p:nvPr>
            <p:ph type="body" idx="2"/>
          </p:nvPr>
        </p:nvSpPr>
        <p:spPr>
          <a:xfrm>
            <a:off x="781349" y="2000253"/>
            <a:ext cx="3425700" cy="25716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1pPr>
            <a:lvl2pPr marL="914400" lvl="1"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2pPr>
            <a:lvl3pPr marL="1371600" lvl="2"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3pPr>
            <a:lvl4pPr marL="1828800" lvl="3"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4pPr>
            <a:lvl5pPr marL="2286000" lvl="4"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5pPr>
            <a:lvl6pPr marL="2743200" lvl="5"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6pPr>
            <a:lvl7pPr marL="3200400" lvl="6"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7pPr>
            <a:lvl8pPr marL="3657600" lvl="7"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8pPr>
            <a:lvl9pPr marL="4114800" lvl="8"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9pPr>
          </a:lstStyle>
          <a:p>
            <a:endParaRPr/>
          </a:p>
        </p:txBody>
      </p:sp>
      <p:sp>
        <p:nvSpPr>
          <p:cNvPr id="350" name="Google Shape;350;p70"/>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tage #">
  <p:cSld name="SECTION_HEADER_2">
    <p:spTree>
      <p:nvGrpSpPr>
        <p:cNvPr id="1" name="Shape 351"/>
        <p:cNvGrpSpPr/>
        <p:nvPr/>
      </p:nvGrpSpPr>
      <p:grpSpPr>
        <a:xfrm>
          <a:off x="0" y="0"/>
          <a:ext cx="0" cy="0"/>
          <a:chOff x="0" y="0"/>
          <a:chExt cx="0" cy="0"/>
        </a:xfrm>
      </p:grpSpPr>
      <p:sp>
        <p:nvSpPr>
          <p:cNvPr id="352" name="Google Shape;352;p71"/>
          <p:cNvSpPr txBox="1">
            <a:spLocks noGrp="1"/>
          </p:cNvSpPr>
          <p:nvPr>
            <p:ph type="subTitle" idx="1"/>
          </p:nvPr>
        </p:nvSpPr>
        <p:spPr>
          <a:xfrm>
            <a:off x="3028425" y="557797"/>
            <a:ext cx="4698300" cy="5562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2000">
                <a:solidFill>
                  <a:srgbClr val="000000"/>
                </a:solidFill>
                <a:latin typeface="Roboto Slab Light"/>
                <a:ea typeface="Roboto Slab Light"/>
                <a:cs typeface="Roboto Slab Light"/>
                <a:sym typeface="Roboto Slab Light"/>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353" name="Google Shape;353;p71"/>
          <p:cNvSpPr txBox="1">
            <a:spLocks noGrp="1"/>
          </p:cNvSpPr>
          <p:nvPr>
            <p:ph type="title"/>
          </p:nvPr>
        </p:nvSpPr>
        <p:spPr>
          <a:xfrm>
            <a:off x="3028575" y="297572"/>
            <a:ext cx="4698300" cy="2610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54" name="Google Shape;354;p71"/>
          <p:cNvSpPr/>
          <p:nvPr/>
        </p:nvSpPr>
        <p:spPr>
          <a:xfrm>
            <a:off x="-6725" y="0"/>
            <a:ext cx="2574900" cy="51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5" name="Google Shape;355;p71"/>
          <p:cNvPicPr preferRelativeResize="0"/>
          <p:nvPr/>
        </p:nvPicPr>
        <p:blipFill>
          <a:blip r:embed="rId2">
            <a:alphaModFix/>
          </a:blip>
          <a:stretch>
            <a:fillRect/>
          </a:stretch>
        </p:blipFill>
        <p:spPr>
          <a:xfrm>
            <a:off x="2568175" y="2484600"/>
            <a:ext cx="203000" cy="117875"/>
          </a:xfrm>
          <a:prstGeom prst="rect">
            <a:avLst/>
          </a:prstGeom>
          <a:noFill/>
          <a:ln>
            <a:noFill/>
          </a:ln>
        </p:spPr>
      </p:pic>
      <p:sp>
        <p:nvSpPr>
          <p:cNvPr id="356" name="Google Shape;356;p71"/>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ight heading and kicker small">
  <p:cSld name="MAIN_POINT">
    <p:spTree>
      <p:nvGrpSpPr>
        <p:cNvPr id="1" name="Shape 357"/>
        <p:cNvGrpSpPr/>
        <p:nvPr/>
      </p:nvGrpSpPr>
      <p:grpSpPr>
        <a:xfrm>
          <a:off x="0" y="0"/>
          <a:ext cx="0" cy="0"/>
          <a:chOff x="0" y="0"/>
          <a:chExt cx="0" cy="0"/>
        </a:xfrm>
      </p:grpSpPr>
      <p:sp>
        <p:nvSpPr>
          <p:cNvPr id="358" name="Google Shape;358;p72"/>
          <p:cNvSpPr txBox="1">
            <a:spLocks noGrp="1"/>
          </p:cNvSpPr>
          <p:nvPr>
            <p:ph type="subTitle" idx="1"/>
          </p:nvPr>
        </p:nvSpPr>
        <p:spPr>
          <a:xfrm>
            <a:off x="781355" y="557802"/>
            <a:ext cx="4698300" cy="5562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2000">
                <a:solidFill>
                  <a:srgbClr val="000000"/>
                </a:solidFill>
                <a:latin typeface="Roboto Slab Light"/>
                <a:ea typeface="Roboto Slab Light"/>
                <a:cs typeface="Roboto Slab Light"/>
                <a:sym typeface="Roboto Slab Light"/>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359" name="Google Shape;359;p72"/>
          <p:cNvSpPr txBox="1">
            <a:spLocks noGrp="1"/>
          </p:cNvSpPr>
          <p:nvPr>
            <p:ph type="title"/>
          </p:nvPr>
        </p:nvSpPr>
        <p:spPr>
          <a:xfrm>
            <a:off x="781505" y="297577"/>
            <a:ext cx="4698300" cy="2610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60" name="Google Shape;360;p72"/>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Dark heading and kicker small">
  <p:cSld name="MAIN_POINT_2">
    <p:bg>
      <p:bgPr>
        <a:solidFill>
          <a:srgbClr val="162036"/>
        </a:solidFill>
        <a:effectLst/>
      </p:bgPr>
    </p:bg>
    <p:spTree>
      <p:nvGrpSpPr>
        <p:cNvPr id="1" name="Shape 361"/>
        <p:cNvGrpSpPr/>
        <p:nvPr/>
      </p:nvGrpSpPr>
      <p:grpSpPr>
        <a:xfrm>
          <a:off x="0" y="0"/>
          <a:ext cx="0" cy="0"/>
          <a:chOff x="0" y="0"/>
          <a:chExt cx="0" cy="0"/>
        </a:xfrm>
      </p:grpSpPr>
      <p:sp>
        <p:nvSpPr>
          <p:cNvPr id="362" name="Google Shape;362;p73"/>
          <p:cNvSpPr txBox="1">
            <a:spLocks noGrp="1"/>
          </p:cNvSpPr>
          <p:nvPr>
            <p:ph type="subTitle" idx="1"/>
          </p:nvPr>
        </p:nvSpPr>
        <p:spPr>
          <a:xfrm>
            <a:off x="781350" y="557800"/>
            <a:ext cx="4575300" cy="556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000">
                <a:solidFill>
                  <a:srgbClr val="F3F3F3"/>
                </a:solidFill>
                <a:latin typeface="Roboto Slab Light"/>
                <a:ea typeface="Roboto Slab Light"/>
                <a:cs typeface="Roboto Slab Light"/>
                <a:sym typeface="Roboto Slab Light"/>
              </a:defRPr>
            </a:lvl1pPr>
            <a:lvl2pPr lvl="1" rtl="0">
              <a:lnSpc>
                <a:spcPct val="100000"/>
              </a:lnSpc>
              <a:spcBef>
                <a:spcPts val="0"/>
              </a:spcBef>
              <a:spcAft>
                <a:spcPts val="0"/>
              </a:spcAft>
              <a:buNone/>
              <a:defRPr>
                <a:solidFill>
                  <a:srgbClr val="F3F3F3"/>
                </a:solidFill>
              </a:defRPr>
            </a:lvl2pPr>
            <a:lvl3pPr lvl="2" rtl="0">
              <a:lnSpc>
                <a:spcPct val="100000"/>
              </a:lnSpc>
              <a:spcBef>
                <a:spcPts val="0"/>
              </a:spcBef>
              <a:spcAft>
                <a:spcPts val="0"/>
              </a:spcAft>
              <a:buNone/>
              <a:defRPr>
                <a:solidFill>
                  <a:srgbClr val="F3F3F3"/>
                </a:solidFill>
              </a:defRPr>
            </a:lvl3pPr>
            <a:lvl4pPr lvl="3" rtl="0">
              <a:lnSpc>
                <a:spcPct val="100000"/>
              </a:lnSpc>
              <a:spcBef>
                <a:spcPts val="0"/>
              </a:spcBef>
              <a:spcAft>
                <a:spcPts val="0"/>
              </a:spcAft>
              <a:buNone/>
              <a:defRPr>
                <a:solidFill>
                  <a:srgbClr val="F3F3F3"/>
                </a:solidFill>
              </a:defRPr>
            </a:lvl4pPr>
            <a:lvl5pPr lvl="4" rtl="0">
              <a:lnSpc>
                <a:spcPct val="100000"/>
              </a:lnSpc>
              <a:spcBef>
                <a:spcPts val="0"/>
              </a:spcBef>
              <a:spcAft>
                <a:spcPts val="0"/>
              </a:spcAft>
              <a:buNone/>
              <a:defRPr>
                <a:solidFill>
                  <a:srgbClr val="F3F3F3"/>
                </a:solidFill>
              </a:defRPr>
            </a:lvl5pPr>
            <a:lvl6pPr lvl="5" rtl="0">
              <a:lnSpc>
                <a:spcPct val="100000"/>
              </a:lnSpc>
              <a:spcBef>
                <a:spcPts val="0"/>
              </a:spcBef>
              <a:spcAft>
                <a:spcPts val="0"/>
              </a:spcAft>
              <a:buNone/>
              <a:defRPr>
                <a:solidFill>
                  <a:srgbClr val="F3F3F3"/>
                </a:solidFill>
              </a:defRPr>
            </a:lvl6pPr>
            <a:lvl7pPr lvl="6" rtl="0">
              <a:lnSpc>
                <a:spcPct val="100000"/>
              </a:lnSpc>
              <a:spcBef>
                <a:spcPts val="0"/>
              </a:spcBef>
              <a:spcAft>
                <a:spcPts val="0"/>
              </a:spcAft>
              <a:buNone/>
              <a:defRPr>
                <a:solidFill>
                  <a:srgbClr val="F3F3F3"/>
                </a:solidFill>
              </a:defRPr>
            </a:lvl7pPr>
            <a:lvl8pPr lvl="7" rtl="0">
              <a:lnSpc>
                <a:spcPct val="100000"/>
              </a:lnSpc>
              <a:spcBef>
                <a:spcPts val="0"/>
              </a:spcBef>
              <a:spcAft>
                <a:spcPts val="0"/>
              </a:spcAft>
              <a:buNone/>
              <a:defRPr>
                <a:solidFill>
                  <a:srgbClr val="F3F3F3"/>
                </a:solidFill>
              </a:defRPr>
            </a:lvl8pPr>
            <a:lvl9pPr lvl="8" rtl="0">
              <a:lnSpc>
                <a:spcPct val="100000"/>
              </a:lnSpc>
              <a:spcBef>
                <a:spcPts val="0"/>
              </a:spcBef>
              <a:spcAft>
                <a:spcPts val="0"/>
              </a:spcAft>
              <a:buNone/>
              <a:defRPr>
                <a:solidFill>
                  <a:srgbClr val="F3F3F3"/>
                </a:solidFill>
              </a:defRPr>
            </a:lvl9pPr>
          </a:lstStyle>
          <a:p>
            <a:endParaRPr/>
          </a:p>
        </p:txBody>
      </p:sp>
      <p:sp>
        <p:nvSpPr>
          <p:cNvPr id="363" name="Google Shape;363;p73"/>
          <p:cNvSpPr txBox="1">
            <a:spLocks noGrp="1"/>
          </p:cNvSpPr>
          <p:nvPr>
            <p:ph type="title"/>
          </p:nvPr>
        </p:nvSpPr>
        <p:spPr>
          <a:xfrm>
            <a:off x="781496" y="297575"/>
            <a:ext cx="4575300" cy="261000"/>
          </a:xfrm>
          <a:prstGeom prst="rect">
            <a:avLst/>
          </a:prstGeom>
        </p:spPr>
        <p:txBody>
          <a:bodyPr spcFirstLastPara="1" wrap="square" lIns="0" tIns="0" rIns="0" bIns="0" anchor="t" anchorCtr="0">
            <a:noAutofit/>
          </a:bodyPr>
          <a:lstStyle>
            <a:lvl1pPr lvl="0" rtl="0">
              <a:spcBef>
                <a:spcPts val="0"/>
              </a:spcBef>
              <a:spcAft>
                <a:spcPts val="0"/>
              </a:spcAft>
              <a:buNone/>
              <a:defRPr sz="1200">
                <a:solidFill>
                  <a:srgbClr val="99A2B5"/>
                </a:solidFill>
                <a:latin typeface="Roboto Medium"/>
                <a:ea typeface="Roboto Medium"/>
                <a:cs typeface="Roboto Medium"/>
                <a:sym typeface="Roboto Medium"/>
              </a:defRPr>
            </a:lvl1pPr>
            <a:lvl2pPr lvl="1" rtl="0">
              <a:spcBef>
                <a:spcPts val="0"/>
              </a:spcBef>
              <a:spcAft>
                <a:spcPts val="0"/>
              </a:spcAft>
              <a:buNone/>
              <a:defRPr>
                <a:solidFill>
                  <a:srgbClr val="F3F3F3"/>
                </a:solidFill>
                <a:latin typeface="Roboto Medium"/>
                <a:ea typeface="Roboto Medium"/>
                <a:cs typeface="Roboto Medium"/>
                <a:sym typeface="Roboto Medium"/>
              </a:defRPr>
            </a:lvl2pPr>
            <a:lvl3pPr lvl="2" rtl="0">
              <a:spcBef>
                <a:spcPts val="0"/>
              </a:spcBef>
              <a:spcAft>
                <a:spcPts val="0"/>
              </a:spcAft>
              <a:buNone/>
              <a:defRPr>
                <a:solidFill>
                  <a:srgbClr val="F3F3F3"/>
                </a:solidFill>
                <a:latin typeface="Roboto Medium"/>
                <a:ea typeface="Roboto Medium"/>
                <a:cs typeface="Roboto Medium"/>
                <a:sym typeface="Roboto Medium"/>
              </a:defRPr>
            </a:lvl3pPr>
            <a:lvl4pPr lvl="3" rtl="0">
              <a:spcBef>
                <a:spcPts val="0"/>
              </a:spcBef>
              <a:spcAft>
                <a:spcPts val="0"/>
              </a:spcAft>
              <a:buNone/>
              <a:defRPr>
                <a:solidFill>
                  <a:srgbClr val="F3F3F3"/>
                </a:solidFill>
                <a:latin typeface="Roboto Medium"/>
                <a:ea typeface="Roboto Medium"/>
                <a:cs typeface="Roboto Medium"/>
                <a:sym typeface="Roboto Medium"/>
              </a:defRPr>
            </a:lvl4pPr>
            <a:lvl5pPr lvl="4" rtl="0">
              <a:spcBef>
                <a:spcPts val="0"/>
              </a:spcBef>
              <a:spcAft>
                <a:spcPts val="0"/>
              </a:spcAft>
              <a:buNone/>
              <a:defRPr>
                <a:solidFill>
                  <a:srgbClr val="F3F3F3"/>
                </a:solidFill>
                <a:latin typeface="Roboto Medium"/>
                <a:ea typeface="Roboto Medium"/>
                <a:cs typeface="Roboto Medium"/>
                <a:sym typeface="Roboto Medium"/>
              </a:defRPr>
            </a:lvl5pPr>
            <a:lvl6pPr lvl="5" rtl="0">
              <a:spcBef>
                <a:spcPts val="0"/>
              </a:spcBef>
              <a:spcAft>
                <a:spcPts val="0"/>
              </a:spcAft>
              <a:buNone/>
              <a:defRPr>
                <a:solidFill>
                  <a:srgbClr val="F3F3F3"/>
                </a:solidFill>
                <a:latin typeface="Roboto Medium"/>
                <a:ea typeface="Roboto Medium"/>
                <a:cs typeface="Roboto Medium"/>
                <a:sym typeface="Roboto Medium"/>
              </a:defRPr>
            </a:lvl6pPr>
            <a:lvl7pPr lvl="6" rtl="0">
              <a:spcBef>
                <a:spcPts val="0"/>
              </a:spcBef>
              <a:spcAft>
                <a:spcPts val="0"/>
              </a:spcAft>
              <a:buNone/>
              <a:defRPr>
                <a:solidFill>
                  <a:srgbClr val="F3F3F3"/>
                </a:solidFill>
                <a:latin typeface="Roboto Medium"/>
                <a:ea typeface="Roboto Medium"/>
                <a:cs typeface="Roboto Medium"/>
                <a:sym typeface="Roboto Medium"/>
              </a:defRPr>
            </a:lvl7pPr>
            <a:lvl8pPr lvl="7" rtl="0">
              <a:spcBef>
                <a:spcPts val="0"/>
              </a:spcBef>
              <a:spcAft>
                <a:spcPts val="0"/>
              </a:spcAft>
              <a:buNone/>
              <a:defRPr>
                <a:solidFill>
                  <a:srgbClr val="F3F3F3"/>
                </a:solidFill>
                <a:latin typeface="Roboto Medium"/>
                <a:ea typeface="Roboto Medium"/>
                <a:cs typeface="Roboto Medium"/>
                <a:sym typeface="Roboto Medium"/>
              </a:defRPr>
            </a:lvl8pPr>
            <a:lvl9pPr lvl="8" rtl="0">
              <a:spcBef>
                <a:spcPts val="0"/>
              </a:spcBef>
              <a:spcAft>
                <a:spcPts val="0"/>
              </a:spcAft>
              <a:buNone/>
              <a:defRPr>
                <a:solidFill>
                  <a:srgbClr val="F3F3F3"/>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Light heading and kicker">
  <p:cSld name="MAIN_POINT_1">
    <p:spTree>
      <p:nvGrpSpPr>
        <p:cNvPr id="1" name="Shape 364"/>
        <p:cNvGrpSpPr/>
        <p:nvPr/>
      </p:nvGrpSpPr>
      <p:grpSpPr>
        <a:xfrm>
          <a:off x="0" y="0"/>
          <a:ext cx="0" cy="0"/>
          <a:chOff x="0" y="0"/>
          <a:chExt cx="0" cy="0"/>
        </a:xfrm>
      </p:grpSpPr>
      <p:sp>
        <p:nvSpPr>
          <p:cNvPr id="365" name="Google Shape;365;p74"/>
          <p:cNvSpPr txBox="1">
            <a:spLocks noGrp="1"/>
          </p:cNvSpPr>
          <p:nvPr>
            <p:ph type="title"/>
          </p:nvPr>
        </p:nvSpPr>
        <p:spPr>
          <a:xfrm>
            <a:off x="782460" y="297575"/>
            <a:ext cx="7580100" cy="1617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66" name="Google Shape;366;p74"/>
          <p:cNvSpPr txBox="1">
            <a:spLocks noGrp="1"/>
          </p:cNvSpPr>
          <p:nvPr>
            <p:ph type="subTitle" idx="1"/>
          </p:nvPr>
        </p:nvSpPr>
        <p:spPr>
          <a:xfrm>
            <a:off x="781350" y="561053"/>
            <a:ext cx="75801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7" name="Google Shape;367;p74"/>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Dark heading and kicker">
  <p:cSld name="MAIN_POINT_1_1">
    <p:bg>
      <p:bgPr>
        <a:solidFill>
          <a:srgbClr val="162036"/>
        </a:solidFill>
        <a:effectLst/>
      </p:bgPr>
    </p:bg>
    <p:spTree>
      <p:nvGrpSpPr>
        <p:cNvPr id="1" name="Shape 368"/>
        <p:cNvGrpSpPr/>
        <p:nvPr/>
      </p:nvGrpSpPr>
      <p:grpSpPr>
        <a:xfrm>
          <a:off x="0" y="0"/>
          <a:ext cx="0" cy="0"/>
          <a:chOff x="0" y="0"/>
          <a:chExt cx="0" cy="0"/>
        </a:xfrm>
      </p:grpSpPr>
      <p:sp>
        <p:nvSpPr>
          <p:cNvPr id="369" name="Google Shape;369;p75"/>
          <p:cNvSpPr txBox="1">
            <a:spLocks noGrp="1"/>
          </p:cNvSpPr>
          <p:nvPr>
            <p:ph type="title"/>
          </p:nvPr>
        </p:nvSpPr>
        <p:spPr>
          <a:xfrm>
            <a:off x="782460" y="297575"/>
            <a:ext cx="7580100" cy="161700"/>
          </a:xfrm>
          <a:prstGeom prst="rect">
            <a:avLst/>
          </a:prstGeom>
        </p:spPr>
        <p:txBody>
          <a:bodyPr spcFirstLastPara="1" wrap="square" lIns="0" tIns="0" rIns="0" bIns="0" anchor="t" anchorCtr="0">
            <a:noAutofit/>
          </a:bodyPr>
          <a:lstStyle>
            <a:lvl1pPr lvl="0" rtl="0">
              <a:spcBef>
                <a:spcPts val="0"/>
              </a:spcBef>
              <a:spcAft>
                <a:spcPts val="0"/>
              </a:spcAft>
              <a:buNone/>
              <a:defRPr sz="1200">
                <a:solidFill>
                  <a:srgbClr val="99A2B5"/>
                </a:solidFill>
                <a:latin typeface="Roboto Medium"/>
                <a:ea typeface="Roboto Medium"/>
                <a:cs typeface="Roboto Medium"/>
                <a:sym typeface="Roboto Medium"/>
              </a:defRPr>
            </a:lvl1pPr>
            <a:lvl2pPr lvl="1" rtl="0">
              <a:spcBef>
                <a:spcPts val="0"/>
              </a:spcBef>
              <a:spcAft>
                <a:spcPts val="0"/>
              </a:spcAft>
              <a:buNone/>
              <a:defRPr>
                <a:solidFill>
                  <a:srgbClr val="F3F3F3"/>
                </a:solidFill>
                <a:latin typeface="Roboto Medium"/>
                <a:ea typeface="Roboto Medium"/>
                <a:cs typeface="Roboto Medium"/>
                <a:sym typeface="Roboto Medium"/>
              </a:defRPr>
            </a:lvl2pPr>
            <a:lvl3pPr lvl="2" rtl="0">
              <a:spcBef>
                <a:spcPts val="0"/>
              </a:spcBef>
              <a:spcAft>
                <a:spcPts val="0"/>
              </a:spcAft>
              <a:buNone/>
              <a:defRPr>
                <a:solidFill>
                  <a:srgbClr val="F3F3F3"/>
                </a:solidFill>
                <a:latin typeface="Roboto Medium"/>
                <a:ea typeface="Roboto Medium"/>
                <a:cs typeface="Roboto Medium"/>
                <a:sym typeface="Roboto Medium"/>
              </a:defRPr>
            </a:lvl3pPr>
            <a:lvl4pPr lvl="3" rtl="0">
              <a:spcBef>
                <a:spcPts val="0"/>
              </a:spcBef>
              <a:spcAft>
                <a:spcPts val="0"/>
              </a:spcAft>
              <a:buNone/>
              <a:defRPr>
                <a:solidFill>
                  <a:srgbClr val="F3F3F3"/>
                </a:solidFill>
                <a:latin typeface="Roboto Medium"/>
                <a:ea typeface="Roboto Medium"/>
                <a:cs typeface="Roboto Medium"/>
                <a:sym typeface="Roboto Medium"/>
              </a:defRPr>
            </a:lvl4pPr>
            <a:lvl5pPr lvl="4" rtl="0">
              <a:spcBef>
                <a:spcPts val="0"/>
              </a:spcBef>
              <a:spcAft>
                <a:spcPts val="0"/>
              </a:spcAft>
              <a:buNone/>
              <a:defRPr>
                <a:solidFill>
                  <a:srgbClr val="F3F3F3"/>
                </a:solidFill>
                <a:latin typeface="Roboto Medium"/>
                <a:ea typeface="Roboto Medium"/>
                <a:cs typeface="Roboto Medium"/>
                <a:sym typeface="Roboto Medium"/>
              </a:defRPr>
            </a:lvl5pPr>
            <a:lvl6pPr lvl="5" rtl="0">
              <a:spcBef>
                <a:spcPts val="0"/>
              </a:spcBef>
              <a:spcAft>
                <a:spcPts val="0"/>
              </a:spcAft>
              <a:buNone/>
              <a:defRPr>
                <a:solidFill>
                  <a:srgbClr val="F3F3F3"/>
                </a:solidFill>
                <a:latin typeface="Roboto Medium"/>
                <a:ea typeface="Roboto Medium"/>
                <a:cs typeface="Roboto Medium"/>
                <a:sym typeface="Roboto Medium"/>
              </a:defRPr>
            </a:lvl6pPr>
            <a:lvl7pPr lvl="6" rtl="0">
              <a:spcBef>
                <a:spcPts val="0"/>
              </a:spcBef>
              <a:spcAft>
                <a:spcPts val="0"/>
              </a:spcAft>
              <a:buNone/>
              <a:defRPr>
                <a:solidFill>
                  <a:srgbClr val="F3F3F3"/>
                </a:solidFill>
                <a:latin typeface="Roboto Medium"/>
                <a:ea typeface="Roboto Medium"/>
                <a:cs typeface="Roboto Medium"/>
                <a:sym typeface="Roboto Medium"/>
              </a:defRPr>
            </a:lvl7pPr>
            <a:lvl8pPr lvl="7" rtl="0">
              <a:spcBef>
                <a:spcPts val="0"/>
              </a:spcBef>
              <a:spcAft>
                <a:spcPts val="0"/>
              </a:spcAft>
              <a:buNone/>
              <a:defRPr>
                <a:solidFill>
                  <a:srgbClr val="F3F3F3"/>
                </a:solidFill>
                <a:latin typeface="Roboto Medium"/>
                <a:ea typeface="Roboto Medium"/>
                <a:cs typeface="Roboto Medium"/>
                <a:sym typeface="Roboto Medium"/>
              </a:defRPr>
            </a:lvl8pPr>
            <a:lvl9pPr lvl="8" rtl="0">
              <a:spcBef>
                <a:spcPts val="0"/>
              </a:spcBef>
              <a:spcAft>
                <a:spcPts val="0"/>
              </a:spcAft>
              <a:buNone/>
              <a:defRPr>
                <a:solidFill>
                  <a:srgbClr val="F3F3F3"/>
                </a:solidFill>
                <a:latin typeface="Roboto Medium"/>
                <a:ea typeface="Roboto Medium"/>
                <a:cs typeface="Roboto Medium"/>
                <a:sym typeface="Roboto Medium"/>
              </a:defRPr>
            </a:lvl9pPr>
          </a:lstStyle>
          <a:p>
            <a:endParaRPr/>
          </a:p>
        </p:txBody>
      </p:sp>
      <p:sp>
        <p:nvSpPr>
          <p:cNvPr id="370" name="Google Shape;370;p75"/>
          <p:cNvSpPr txBox="1">
            <a:spLocks noGrp="1"/>
          </p:cNvSpPr>
          <p:nvPr>
            <p:ph type="subTitle" idx="1"/>
          </p:nvPr>
        </p:nvSpPr>
        <p:spPr>
          <a:xfrm>
            <a:off x="781350" y="561053"/>
            <a:ext cx="75801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F3F3F3"/>
                </a:solidFill>
                <a:latin typeface="Roboto Slab Light"/>
                <a:ea typeface="Roboto Slab Light"/>
                <a:cs typeface="Roboto Slab Light"/>
                <a:sym typeface="Roboto Slab Light"/>
              </a:defRPr>
            </a:lvl1pPr>
            <a:lvl2pPr lvl="1" rtl="0">
              <a:lnSpc>
                <a:spcPct val="100000"/>
              </a:lnSpc>
              <a:spcBef>
                <a:spcPts val="0"/>
              </a:spcBef>
              <a:spcAft>
                <a:spcPts val="0"/>
              </a:spcAft>
              <a:buNone/>
              <a:defRPr>
                <a:solidFill>
                  <a:srgbClr val="F3F3F3"/>
                </a:solidFill>
              </a:defRPr>
            </a:lvl2pPr>
            <a:lvl3pPr lvl="2" rtl="0">
              <a:lnSpc>
                <a:spcPct val="100000"/>
              </a:lnSpc>
              <a:spcBef>
                <a:spcPts val="0"/>
              </a:spcBef>
              <a:spcAft>
                <a:spcPts val="0"/>
              </a:spcAft>
              <a:buNone/>
              <a:defRPr>
                <a:solidFill>
                  <a:srgbClr val="F3F3F3"/>
                </a:solidFill>
              </a:defRPr>
            </a:lvl3pPr>
            <a:lvl4pPr lvl="3" rtl="0">
              <a:lnSpc>
                <a:spcPct val="100000"/>
              </a:lnSpc>
              <a:spcBef>
                <a:spcPts val="0"/>
              </a:spcBef>
              <a:spcAft>
                <a:spcPts val="0"/>
              </a:spcAft>
              <a:buNone/>
              <a:defRPr>
                <a:solidFill>
                  <a:srgbClr val="F3F3F3"/>
                </a:solidFill>
              </a:defRPr>
            </a:lvl4pPr>
            <a:lvl5pPr lvl="4" rtl="0">
              <a:lnSpc>
                <a:spcPct val="100000"/>
              </a:lnSpc>
              <a:spcBef>
                <a:spcPts val="0"/>
              </a:spcBef>
              <a:spcAft>
                <a:spcPts val="0"/>
              </a:spcAft>
              <a:buNone/>
              <a:defRPr>
                <a:solidFill>
                  <a:srgbClr val="F3F3F3"/>
                </a:solidFill>
              </a:defRPr>
            </a:lvl5pPr>
            <a:lvl6pPr lvl="5" rtl="0">
              <a:lnSpc>
                <a:spcPct val="100000"/>
              </a:lnSpc>
              <a:spcBef>
                <a:spcPts val="0"/>
              </a:spcBef>
              <a:spcAft>
                <a:spcPts val="0"/>
              </a:spcAft>
              <a:buNone/>
              <a:defRPr>
                <a:solidFill>
                  <a:srgbClr val="F3F3F3"/>
                </a:solidFill>
              </a:defRPr>
            </a:lvl6pPr>
            <a:lvl7pPr lvl="6" rtl="0">
              <a:lnSpc>
                <a:spcPct val="100000"/>
              </a:lnSpc>
              <a:spcBef>
                <a:spcPts val="0"/>
              </a:spcBef>
              <a:spcAft>
                <a:spcPts val="0"/>
              </a:spcAft>
              <a:buNone/>
              <a:defRPr>
                <a:solidFill>
                  <a:srgbClr val="F3F3F3"/>
                </a:solidFill>
              </a:defRPr>
            </a:lvl7pPr>
            <a:lvl8pPr lvl="7" rtl="0">
              <a:lnSpc>
                <a:spcPct val="100000"/>
              </a:lnSpc>
              <a:spcBef>
                <a:spcPts val="0"/>
              </a:spcBef>
              <a:spcAft>
                <a:spcPts val="0"/>
              </a:spcAft>
              <a:buNone/>
              <a:defRPr>
                <a:solidFill>
                  <a:srgbClr val="F3F3F3"/>
                </a:solidFill>
              </a:defRPr>
            </a:lvl8pPr>
            <a:lvl9pPr lvl="8" rtl="0">
              <a:lnSpc>
                <a:spcPct val="100000"/>
              </a:lnSpc>
              <a:spcBef>
                <a:spcPts val="0"/>
              </a:spcBef>
              <a:spcAft>
                <a:spcPts val="0"/>
              </a:spcAft>
              <a:buNone/>
              <a:defRPr>
                <a:solidFill>
                  <a:srgbClr val="F3F3F3"/>
                </a:solidFil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ext with 1/3 full color image/blue">
  <p:cSld name="TITLE_1_1_1_1">
    <p:bg>
      <p:bgPr>
        <a:solidFill>
          <a:srgbClr val="162036"/>
        </a:solidFill>
        <a:effectLst/>
      </p:bgPr>
    </p:bg>
    <p:spTree>
      <p:nvGrpSpPr>
        <p:cNvPr id="1" name="Shape 371"/>
        <p:cNvGrpSpPr/>
        <p:nvPr/>
      </p:nvGrpSpPr>
      <p:grpSpPr>
        <a:xfrm>
          <a:off x="0" y="0"/>
          <a:ext cx="0" cy="0"/>
          <a:chOff x="0" y="0"/>
          <a:chExt cx="0" cy="0"/>
        </a:xfrm>
      </p:grpSpPr>
      <p:sp>
        <p:nvSpPr>
          <p:cNvPr id="372" name="Google Shape;372;p76"/>
          <p:cNvSpPr/>
          <p:nvPr/>
        </p:nvSpPr>
        <p:spPr>
          <a:xfrm>
            <a:off x="0" y="0"/>
            <a:ext cx="6073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6"/>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
        <p:nvSpPr>
          <p:cNvPr id="374" name="Google Shape;374;p76"/>
          <p:cNvSpPr txBox="1">
            <a:spLocks noGrp="1"/>
          </p:cNvSpPr>
          <p:nvPr>
            <p:ph type="subTitle" idx="1"/>
          </p:nvPr>
        </p:nvSpPr>
        <p:spPr>
          <a:xfrm>
            <a:off x="780825" y="1638300"/>
            <a:ext cx="4904700" cy="3621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a:solidFill>
                  <a:srgbClr val="FF720B"/>
                </a:solidFill>
                <a:latin typeface="Roboto Medium"/>
                <a:ea typeface="Roboto Medium"/>
                <a:cs typeface="Roboto Medium"/>
                <a:sym typeface="Roboto Medium"/>
              </a:defRPr>
            </a:lvl1pPr>
            <a:lvl2pPr lvl="1" rtl="0">
              <a:spcBef>
                <a:spcPts val="0"/>
              </a:spcBef>
              <a:spcAft>
                <a:spcPts val="0"/>
              </a:spcAft>
              <a:buNone/>
              <a:defRPr>
                <a:solidFill>
                  <a:srgbClr val="FF720B"/>
                </a:solidFill>
              </a:defRPr>
            </a:lvl2pPr>
            <a:lvl3pPr lvl="2" rtl="0">
              <a:spcBef>
                <a:spcPts val="0"/>
              </a:spcBef>
              <a:spcAft>
                <a:spcPts val="0"/>
              </a:spcAft>
              <a:buNone/>
              <a:defRPr>
                <a:solidFill>
                  <a:srgbClr val="FF720B"/>
                </a:solidFill>
              </a:defRPr>
            </a:lvl3pPr>
            <a:lvl4pPr lvl="3" rtl="0">
              <a:spcBef>
                <a:spcPts val="0"/>
              </a:spcBef>
              <a:spcAft>
                <a:spcPts val="0"/>
              </a:spcAft>
              <a:buNone/>
              <a:defRPr>
                <a:solidFill>
                  <a:srgbClr val="FF720B"/>
                </a:solidFill>
              </a:defRPr>
            </a:lvl4pPr>
            <a:lvl5pPr lvl="4" rtl="0">
              <a:spcBef>
                <a:spcPts val="0"/>
              </a:spcBef>
              <a:spcAft>
                <a:spcPts val="0"/>
              </a:spcAft>
              <a:buNone/>
              <a:defRPr>
                <a:solidFill>
                  <a:srgbClr val="FF720B"/>
                </a:solidFill>
              </a:defRPr>
            </a:lvl5pPr>
            <a:lvl6pPr lvl="5" rtl="0">
              <a:spcBef>
                <a:spcPts val="0"/>
              </a:spcBef>
              <a:spcAft>
                <a:spcPts val="0"/>
              </a:spcAft>
              <a:buNone/>
              <a:defRPr>
                <a:solidFill>
                  <a:srgbClr val="FF720B"/>
                </a:solidFill>
              </a:defRPr>
            </a:lvl6pPr>
            <a:lvl7pPr lvl="6" rtl="0">
              <a:spcBef>
                <a:spcPts val="0"/>
              </a:spcBef>
              <a:spcAft>
                <a:spcPts val="0"/>
              </a:spcAft>
              <a:buNone/>
              <a:defRPr>
                <a:solidFill>
                  <a:srgbClr val="FF720B"/>
                </a:solidFill>
              </a:defRPr>
            </a:lvl7pPr>
            <a:lvl8pPr lvl="7" rtl="0">
              <a:spcBef>
                <a:spcPts val="0"/>
              </a:spcBef>
              <a:spcAft>
                <a:spcPts val="0"/>
              </a:spcAft>
              <a:buNone/>
              <a:defRPr>
                <a:solidFill>
                  <a:srgbClr val="FF720B"/>
                </a:solidFill>
              </a:defRPr>
            </a:lvl8pPr>
            <a:lvl9pPr lvl="8" rtl="0">
              <a:spcBef>
                <a:spcPts val="0"/>
              </a:spcBef>
              <a:spcAft>
                <a:spcPts val="0"/>
              </a:spcAft>
              <a:buNone/>
              <a:defRPr>
                <a:solidFill>
                  <a:srgbClr val="FF720B"/>
                </a:solidFill>
              </a:defRPr>
            </a:lvl9pPr>
          </a:lstStyle>
          <a:p>
            <a:endParaRPr/>
          </a:p>
        </p:txBody>
      </p:sp>
      <p:sp>
        <p:nvSpPr>
          <p:cNvPr id="375" name="Google Shape;375;p76"/>
          <p:cNvSpPr txBox="1">
            <a:spLocks noGrp="1"/>
          </p:cNvSpPr>
          <p:nvPr>
            <p:ph type="body" idx="2"/>
          </p:nvPr>
        </p:nvSpPr>
        <p:spPr>
          <a:xfrm>
            <a:off x="788750" y="2000400"/>
            <a:ext cx="4904700" cy="17643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1pPr>
            <a:lvl2pPr marL="914400" lvl="1"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2pPr>
            <a:lvl3pPr marL="1371600" lvl="2"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3pPr>
            <a:lvl4pPr marL="1828800" lvl="3"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4pPr>
            <a:lvl5pPr marL="2286000" lvl="4"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5pPr>
            <a:lvl6pPr marL="2743200" lvl="5"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6pPr>
            <a:lvl7pPr marL="3200400" lvl="6"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7pPr>
            <a:lvl8pPr marL="3657600" lvl="7"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8pPr>
            <a:lvl9pPr marL="4114800" lvl="8"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9pPr>
          </a:lstStyle>
          <a:p>
            <a:endParaRPr/>
          </a:p>
        </p:txBody>
      </p:sp>
      <p:sp>
        <p:nvSpPr>
          <p:cNvPr id="376" name="Google Shape;376;p76"/>
          <p:cNvSpPr txBox="1">
            <a:spLocks noGrp="1"/>
          </p:cNvSpPr>
          <p:nvPr>
            <p:ph type="title"/>
          </p:nvPr>
        </p:nvSpPr>
        <p:spPr>
          <a:xfrm>
            <a:off x="782099" y="297575"/>
            <a:ext cx="4904700" cy="1617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77" name="Google Shape;377;p76"/>
          <p:cNvSpPr txBox="1">
            <a:spLocks noGrp="1"/>
          </p:cNvSpPr>
          <p:nvPr>
            <p:ph type="subTitle" idx="3"/>
          </p:nvPr>
        </p:nvSpPr>
        <p:spPr>
          <a:xfrm>
            <a:off x="781350" y="561050"/>
            <a:ext cx="49047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78" name="Google Shape;378;p76"/>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ext with 1/3 grey ">
  <p:cSld name="TITLE_1_1_1_1_1">
    <p:bg>
      <p:bgPr>
        <a:solidFill>
          <a:srgbClr val="EEEEEE"/>
        </a:solidFill>
        <a:effectLst/>
      </p:bgPr>
    </p:bg>
    <p:spTree>
      <p:nvGrpSpPr>
        <p:cNvPr id="1" name="Shape 379"/>
        <p:cNvGrpSpPr/>
        <p:nvPr/>
      </p:nvGrpSpPr>
      <p:grpSpPr>
        <a:xfrm>
          <a:off x="0" y="0"/>
          <a:ext cx="0" cy="0"/>
          <a:chOff x="0" y="0"/>
          <a:chExt cx="0" cy="0"/>
        </a:xfrm>
      </p:grpSpPr>
      <p:sp>
        <p:nvSpPr>
          <p:cNvPr id="380" name="Google Shape;380;p77"/>
          <p:cNvSpPr/>
          <p:nvPr/>
        </p:nvSpPr>
        <p:spPr>
          <a:xfrm>
            <a:off x="0" y="0"/>
            <a:ext cx="6073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7"/>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
        <p:nvSpPr>
          <p:cNvPr id="382" name="Google Shape;382;p77"/>
          <p:cNvSpPr txBox="1">
            <a:spLocks noGrp="1"/>
          </p:cNvSpPr>
          <p:nvPr>
            <p:ph type="subTitle" idx="1"/>
          </p:nvPr>
        </p:nvSpPr>
        <p:spPr>
          <a:xfrm>
            <a:off x="797800" y="1638300"/>
            <a:ext cx="4879800" cy="3621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a:solidFill>
                  <a:srgbClr val="FF720B"/>
                </a:solidFill>
                <a:latin typeface="Roboto Medium"/>
                <a:ea typeface="Roboto Medium"/>
                <a:cs typeface="Roboto Medium"/>
                <a:sym typeface="Roboto Medium"/>
              </a:defRPr>
            </a:lvl1pPr>
            <a:lvl2pPr lvl="1" rtl="0">
              <a:spcBef>
                <a:spcPts val="0"/>
              </a:spcBef>
              <a:spcAft>
                <a:spcPts val="0"/>
              </a:spcAft>
              <a:buNone/>
              <a:defRPr>
                <a:solidFill>
                  <a:srgbClr val="FF720B"/>
                </a:solidFill>
              </a:defRPr>
            </a:lvl2pPr>
            <a:lvl3pPr lvl="2" rtl="0">
              <a:spcBef>
                <a:spcPts val="0"/>
              </a:spcBef>
              <a:spcAft>
                <a:spcPts val="0"/>
              </a:spcAft>
              <a:buNone/>
              <a:defRPr>
                <a:solidFill>
                  <a:srgbClr val="FF720B"/>
                </a:solidFill>
              </a:defRPr>
            </a:lvl3pPr>
            <a:lvl4pPr lvl="3" rtl="0">
              <a:spcBef>
                <a:spcPts val="0"/>
              </a:spcBef>
              <a:spcAft>
                <a:spcPts val="0"/>
              </a:spcAft>
              <a:buNone/>
              <a:defRPr>
                <a:solidFill>
                  <a:srgbClr val="FF720B"/>
                </a:solidFill>
              </a:defRPr>
            </a:lvl4pPr>
            <a:lvl5pPr lvl="4" rtl="0">
              <a:spcBef>
                <a:spcPts val="0"/>
              </a:spcBef>
              <a:spcAft>
                <a:spcPts val="0"/>
              </a:spcAft>
              <a:buNone/>
              <a:defRPr>
                <a:solidFill>
                  <a:srgbClr val="FF720B"/>
                </a:solidFill>
              </a:defRPr>
            </a:lvl5pPr>
            <a:lvl6pPr lvl="5" rtl="0">
              <a:spcBef>
                <a:spcPts val="0"/>
              </a:spcBef>
              <a:spcAft>
                <a:spcPts val="0"/>
              </a:spcAft>
              <a:buNone/>
              <a:defRPr>
                <a:solidFill>
                  <a:srgbClr val="FF720B"/>
                </a:solidFill>
              </a:defRPr>
            </a:lvl6pPr>
            <a:lvl7pPr lvl="6" rtl="0">
              <a:spcBef>
                <a:spcPts val="0"/>
              </a:spcBef>
              <a:spcAft>
                <a:spcPts val="0"/>
              </a:spcAft>
              <a:buNone/>
              <a:defRPr>
                <a:solidFill>
                  <a:srgbClr val="FF720B"/>
                </a:solidFill>
              </a:defRPr>
            </a:lvl7pPr>
            <a:lvl8pPr lvl="7" rtl="0">
              <a:spcBef>
                <a:spcPts val="0"/>
              </a:spcBef>
              <a:spcAft>
                <a:spcPts val="0"/>
              </a:spcAft>
              <a:buNone/>
              <a:defRPr>
                <a:solidFill>
                  <a:srgbClr val="FF720B"/>
                </a:solidFill>
              </a:defRPr>
            </a:lvl8pPr>
            <a:lvl9pPr lvl="8" rtl="0">
              <a:spcBef>
                <a:spcPts val="0"/>
              </a:spcBef>
              <a:spcAft>
                <a:spcPts val="0"/>
              </a:spcAft>
              <a:buNone/>
              <a:defRPr>
                <a:solidFill>
                  <a:srgbClr val="FF720B"/>
                </a:solidFill>
              </a:defRPr>
            </a:lvl9pPr>
          </a:lstStyle>
          <a:p>
            <a:endParaRPr/>
          </a:p>
        </p:txBody>
      </p:sp>
      <p:sp>
        <p:nvSpPr>
          <p:cNvPr id="383" name="Google Shape;383;p77"/>
          <p:cNvSpPr txBox="1">
            <a:spLocks noGrp="1"/>
          </p:cNvSpPr>
          <p:nvPr>
            <p:ph type="body" idx="2"/>
          </p:nvPr>
        </p:nvSpPr>
        <p:spPr>
          <a:xfrm>
            <a:off x="790259" y="2000250"/>
            <a:ext cx="4879800" cy="8952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1pPr>
            <a:lvl2pPr marL="914400" lvl="1"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2pPr>
            <a:lvl3pPr marL="1371600" lvl="2"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3pPr>
            <a:lvl4pPr marL="1828800" lvl="3"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4pPr>
            <a:lvl5pPr marL="2286000" lvl="4"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5pPr>
            <a:lvl6pPr marL="2743200" lvl="5"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6pPr>
            <a:lvl7pPr marL="3200400" lvl="6"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7pPr>
            <a:lvl8pPr marL="3657600" lvl="7"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8pPr>
            <a:lvl9pPr marL="4114800" lvl="8"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9pPr>
          </a:lstStyle>
          <a:p>
            <a:endParaRPr/>
          </a:p>
        </p:txBody>
      </p:sp>
      <p:sp>
        <p:nvSpPr>
          <p:cNvPr id="384" name="Google Shape;384;p77"/>
          <p:cNvSpPr txBox="1">
            <a:spLocks noGrp="1"/>
          </p:cNvSpPr>
          <p:nvPr>
            <p:ph type="title"/>
          </p:nvPr>
        </p:nvSpPr>
        <p:spPr>
          <a:xfrm>
            <a:off x="782098" y="297575"/>
            <a:ext cx="4879800" cy="1617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85" name="Google Shape;385;p77"/>
          <p:cNvSpPr txBox="1">
            <a:spLocks noGrp="1"/>
          </p:cNvSpPr>
          <p:nvPr>
            <p:ph type="subTitle" idx="3"/>
          </p:nvPr>
        </p:nvSpPr>
        <p:spPr>
          <a:xfrm>
            <a:off x="781349" y="561050"/>
            <a:ext cx="48798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86" name="Google Shape;386;p77"/>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ext with 1/2 grey ">
  <p:cSld name="TITLE_1_1_1_1_1_1">
    <p:bg>
      <p:bgPr>
        <a:solidFill>
          <a:srgbClr val="EEEEEE"/>
        </a:solidFill>
        <a:effectLst/>
      </p:bgPr>
    </p:bg>
    <p:spTree>
      <p:nvGrpSpPr>
        <p:cNvPr id="1" name="Shape 387"/>
        <p:cNvGrpSpPr/>
        <p:nvPr/>
      </p:nvGrpSpPr>
      <p:grpSpPr>
        <a:xfrm>
          <a:off x="0" y="0"/>
          <a:ext cx="0" cy="0"/>
          <a:chOff x="0" y="0"/>
          <a:chExt cx="0" cy="0"/>
        </a:xfrm>
      </p:grpSpPr>
      <p:sp>
        <p:nvSpPr>
          <p:cNvPr id="388" name="Google Shape;388;p78"/>
          <p:cNvSpPr/>
          <p:nvPr/>
        </p:nvSpPr>
        <p:spPr>
          <a:xfrm>
            <a:off x="0" y="0"/>
            <a:ext cx="4665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8"/>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
        <p:nvSpPr>
          <p:cNvPr id="390" name="Google Shape;390;p78"/>
          <p:cNvSpPr txBox="1">
            <a:spLocks noGrp="1"/>
          </p:cNvSpPr>
          <p:nvPr>
            <p:ph type="subTitle" idx="1"/>
          </p:nvPr>
        </p:nvSpPr>
        <p:spPr>
          <a:xfrm>
            <a:off x="781350" y="561050"/>
            <a:ext cx="3578700" cy="478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 name="Google Shape;391;p78"/>
          <p:cNvSpPr txBox="1">
            <a:spLocks noGrp="1"/>
          </p:cNvSpPr>
          <p:nvPr>
            <p:ph type="title"/>
          </p:nvPr>
        </p:nvSpPr>
        <p:spPr>
          <a:xfrm>
            <a:off x="782081" y="297575"/>
            <a:ext cx="3578700" cy="1962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92" name="Google Shape;392;p78"/>
          <p:cNvSpPr txBox="1">
            <a:spLocks noGrp="1"/>
          </p:cNvSpPr>
          <p:nvPr>
            <p:ph type="body" idx="2"/>
          </p:nvPr>
        </p:nvSpPr>
        <p:spPr>
          <a:xfrm>
            <a:off x="781225" y="2000250"/>
            <a:ext cx="3578700" cy="25716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1pPr>
            <a:lvl2pPr marL="914400" lvl="1"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2pPr>
            <a:lvl3pPr marL="1371600" lvl="2"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3pPr>
            <a:lvl4pPr marL="1828800" lvl="3"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4pPr>
            <a:lvl5pPr marL="2286000" lvl="4"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5pPr>
            <a:lvl6pPr marL="2743200" lvl="5"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6pPr>
            <a:lvl7pPr marL="3200400" lvl="6"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7pPr>
            <a:lvl8pPr marL="3657600" lvl="7"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8pPr>
            <a:lvl9pPr marL="4114800" lvl="8"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9pPr>
          </a:lstStyle>
          <a:p>
            <a:endParaRPr/>
          </a:p>
        </p:txBody>
      </p:sp>
      <p:sp>
        <p:nvSpPr>
          <p:cNvPr id="393" name="Google Shape;393;p78"/>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ext with full width">
  <p:cSld name="TITLE_1_1_1_2_1">
    <p:bg>
      <p:bgPr>
        <a:solidFill>
          <a:srgbClr val="FFFFFF"/>
        </a:solidFill>
        <a:effectLst/>
      </p:bgPr>
    </p:bg>
    <p:spTree>
      <p:nvGrpSpPr>
        <p:cNvPr id="1" name="Shape 394"/>
        <p:cNvGrpSpPr/>
        <p:nvPr/>
      </p:nvGrpSpPr>
      <p:grpSpPr>
        <a:xfrm>
          <a:off x="0" y="0"/>
          <a:ext cx="0" cy="0"/>
          <a:chOff x="0" y="0"/>
          <a:chExt cx="0" cy="0"/>
        </a:xfrm>
      </p:grpSpPr>
      <p:sp>
        <p:nvSpPr>
          <p:cNvPr id="395" name="Google Shape;395;p79"/>
          <p:cNvSpPr txBox="1">
            <a:spLocks noGrp="1"/>
          </p:cNvSpPr>
          <p:nvPr>
            <p:ph type="title"/>
          </p:nvPr>
        </p:nvSpPr>
        <p:spPr>
          <a:xfrm>
            <a:off x="782204" y="297575"/>
            <a:ext cx="7580400" cy="1617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96" name="Google Shape;396;p79"/>
          <p:cNvSpPr txBox="1">
            <a:spLocks noGrp="1"/>
          </p:cNvSpPr>
          <p:nvPr>
            <p:ph type="subTitle" idx="1"/>
          </p:nvPr>
        </p:nvSpPr>
        <p:spPr>
          <a:xfrm>
            <a:off x="781350" y="561050"/>
            <a:ext cx="75804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97" name="Google Shape;397;p79"/>
          <p:cNvSpPr txBox="1">
            <a:spLocks noGrp="1"/>
          </p:cNvSpPr>
          <p:nvPr>
            <p:ph type="subTitle" idx="2"/>
          </p:nvPr>
        </p:nvSpPr>
        <p:spPr>
          <a:xfrm>
            <a:off x="799781" y="1638300"/>
            <a:ext cx="7562100" cy="3621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a:solidFill>
                  <a:srgbClr val="FF720B"/>
                </a:solidFill>
                <a:latin typeface="Roboto Medium"/>
                <a:ea typeface="Roboto Medium"/>
                <a:cs typeface="Roboto Medium"/>
                <a:sym typeface="Roboto Medium"/>
              </a:defRPr>
            </a:lvl1pPr>
            <a:lvl2pPr lvl="1" rtl="0">
              <a:spcBef>
                <a:spcPts val="0"/>
              </a:spcBef>
              <a:spcAft>
                <a:spcPts val="0"/>
              </a:spcAft>
              <a:buNone/>
              <a:defRPr>
                <a:solidFill>
                  <a:srgbClr val="FF720B"/>
                </a:solidFill>
              </a:defRPr>
            </a:lvl2pPr>
            <a:lvl3pPr lvl="2" rtl="0">
              <a:spcBef>
                <a:spcPts val="0"/>
              </a:spcBef>
              <a:spcAft>
                <a:spcPts val="0"/>
              </a:spcAft>
              <a:buNone/>
              <a:defRPr>
                <a:solidFill>
                  <a:srgbClr val="FF720B"/>
                </a:solidFill>
              </a:defRPr>
            </a:lvl3pPr>
            <a:lvl4pPr lvl="3" rtl="0">
              <a:spcBef>
                <a:spcPts val="0"/>
              </a:spcBef>
              <a:spcAft>
                <a:spcPts val="0"/>
              </a:spcAft>
              <a:buNone/>
              <a:defRPr>
                <a:solidFill>
                  <a:srgbClr val="FF720B"/>
                </a:solidFill>
              </a:defRPr>
            </a:lvl4pPr>
            <a:lvl5pPr lvl="4" rtl="0">
              <a:spcBef>
                <a:spcPts val="0"/>
              </a:spcBef>
              <a:spcAft>
                <a:spcPts val="0"/>
              </a:spcAft>
              <a:buNone/>
              <a:defRPr>
                <a:solidFill>
                  <a:srgbClr val="FF720B"/>
                </a:solidFill>
              </a:defRPr>
            </a:lvl5pPr>
            <a:lvl6pPr lvl="5" rtl="0">
              <a:spcBef>
                <a:spcPts val="0"/>
              </a:spcBef>
              <a:spcAft>
                <a:spcPts val="0"/>
              </a:spcAft>
              <a:buNone/>
              <a:defRPr>
                <a:solidFill>
                  <a:srgbClr val="FF720B"/>
                </a:solidFill>
              </a:defRPr>
            </a:lvl6pPr>
            <a:lvl7pPr lvl="6" rtl="0">
              <a:spcBef>
                <a:spcPts val="0"/>
              </a:spcBef>
              <a:spcAft>
                <a:spcPts val="0"/>
              </a:spcAft>
              <a:buNone/>
              <a:defRPr>
                <a:solidFill>
                  <a:srgbClr val="FF720B"/>
                </a:solidFill>
              </a:defRPr>
            </a:lvl7pPr>
            <a:lvl8pPr lvl="7" rtl="0">
              <a:spcBef>
                <a:spcPts val="0"/>
              </a:spcBef>
              <a:spcAft>
                <a:spcPts val="0"/>
              </a:spcAft>
              <a:buNone/>
              <a:defRPr>
                <a:solidFill>
                  <a:srgbClr val="FF720B"/>
                </a:solidFill>
              </a:defRPr>
            </a:lvl8pPr>
            <a:lvl9pPr lvl="8" rtl="0">
              <a:spcBef>
                <a:spcPts val="0"/>
              </a:spcBef>
              <a:spcAft>
                <a:spcPts val="0"/>
              </a:spcAft>
              <a:buNone/>
              <a:defRPr>
                <a:solidFill>
                  <a:srgbClr val="FF720B"/>
                </a:solidFill>
              </a:defRPr>
            </a:lvl9pPr>
          </a:lstStyle>
          <a:p>
            <a:endParaRPr/>
          </a:p>
        </p:txBody>
      </p:sp>
      <p:sp>
        <p:nvSpPr>
          <p:cNvPr id="398" name="Google Shape;398;p79"/>
          <p:cNvSpPr txBox="1">
            <a:spLocks noGrp="1"/>
          </p:cNvSpPr>
          <p:nvPr>
            <p:ph type="body" idx="3"/>
          </p:nvPr>
        </p:nvSpPr>
        <p:spPr>
          <a:xfrm>
            <a:off x="781350" y="2000400"/>
            <a:ext cx="7562100" cy="14412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1pPr>
            <a:lvl2pPr marL="914400" lvl="1"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2pPr>
            <a:lvl3pPr marL="1371600" lvl="2"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3pPr>
            <a:lvl4pPr marL="1828800" lvl="3"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4pPr>
            <a:lvl5pPr marL="2286000" lvl="4"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5pPr>
            <a:lvl6pPr marL="2743200" lvl="5"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6pPr>
            <a:lvl7pPr marL="3200400" lvl="6"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7pPr>
            <a:lvl8pPr marL="3657600" lvl="7"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8pPr>
            <a:lvl9pPr marL="4114800" lvl="8"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9pPr>
          </a:lstStyle>
          <a:p>
            <a:endParaRPr/>
          </a:p>
        </p:txBody>
      </p:sp>
      <p:sp>
        <p:nvSpPr>
          <p:cNvPr id="399" name="Google Shape;399;p79"/>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ackground tinted image &amp; text">
  <p:cSld name="TITLE_1_2_2">
    <p:bg>
      <p:bgPr>
        <a:solidFill>
          <a:srgbClr val="162036"/>
        </a:solidFill>
        <a:effectLst/>
      </p:bgPr>
    </p:bg>
    <p:spTree>
      <p:nvGrpSpPr>
        <p:cNvPr id="1" name="Shape 400"/>
        <p:cNvGrpSpPr/>
        <p:nvPr/>
      </p:nvGrpSpPr>
      <p:grpSpPr>
        <a:xfrm>
          <a:off x="0" y="0"/>
          <a:ext cx="0" cy="0"/>
          <a:chOff x="0" y="0"/>
          <a:chExt cx="0" cy="0"/>
        </a:xfrm>
      </p:grpSpPr>
      <p:sp>
        <p:nvSpPr>
          <p:cNvPr id="401" name="Google Shape;401;p80"/>
          <p:cNvSpPr txBox="1">
            <a:spLocks noGrp="1"/>
          </p:cNvSpPr>
          <p:nvPr>
            <p:ph type="subTitle" idx="1"/>
          </p:nvPr>
        </p:nvSpPr>
        <p:spPr>
          <a:xfrm>
            <a:off x="781350" y="1616025"/>
            <a:ext cx="4509000" cy="16428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FFFFFF"/>
                </a:solidFill>
                <a:latin typeface="Roboto Slab Light"/>
                <a:ea typeface="Roboto Slab Light"/>
                <a:cs typeface="Roboto Slab Light"/>
                <a:sym typeface="Roboto Slab Light"/>
              </a:defRPr>
            </a:lvl1pPr>
            <a:lvl2pPr lvl="1" rtl="0">
              <a:spcBef>
                <a:spcPts val="0"/>
              </a:spcBef>
              <a:spcAft>
                <a:spcPts val="0"/>
              </a:spcAft>
              <a:buNone/>
              <a:defRPr sz="2800">
                <a:solidFill>
                  <a:srgbClr val="FFFFFF"/>
                </a:solidFill>
                <a:latin typeface="Roboto Slab Light"/>
                <a:ea typeface="Roboto Slab Light"/>
                <a:cs typeface="Roboto Slab Light"/>
                <a:sym typeface="Roboto Slab Light"/>
              </a:defRPr>
            </a:lvl2pPr>
            <a:lvl3pPr lvl="2" rtl="0">
              <a:spcBef>
                <a:spcPts val="0"/>
              </a:spcBef>
              <a:spcAft>
                <a:spcPts val="0"/>
              </a:spcAft>
              <a:buNone/>
              <a:defRPr sz="2800">
                <a:solidFill>
                  <a:srgbClr val="FFFFFF"/>
                </a:solidFill>
                <a:latin typeface="Roboto Slab Light"/>
                <a:ea typeface="Roboto Slab Light"/>
                <a:cs typeface="Roboto Slab Light"/>
                <a:sym typeface="Roboto Slab Light"/>
              </a:defRPr>
            </a:lvl3pPr>
            <a:lvl4pPr lvl="3" rtl="0">
              <a:spcBef>
                <a:spcPts val="0"/>
              </a:spcBef>
              <a:spcAft>
                <a:spcPts val="0"/>
              </a:spcAft>
              <a:buNone/>
              <a:defRPr sz="2800">
                <a:solidFill>
                  <a:srgbClr val="FFFFFF"/>
                </a:solidFill>
                <a:latin typeface="Roboto Slab Light"/>
                <a:ea typeface="Roboto Slab Light"/>
                <a:cs typeface="Roboto Slab Light"/>
                <a:sym typeface="Roboto Slab Light"/>
              </a:defRPr>
            </a:lvl4pPr>
            <a:lvl5pPr lvl="4" rtl="0">
              <a:spcBef>
                <a:spcPts val="0"/>
              </a:spcBef>
              <a:spcAft>
                <a:spcPts val="0"/>
              </a:spcAft>
              <a:buNone/>
              <a:defRPr sz="2800">
                <a:solidFill>
                  <a:srgbClr val="FFFFFF"/>
                </a:solidFill>
                <a:latin typeface="Roboto Slab Light"/>
                <a:ea typeface="Roboto Slab Light"/>
                <a:cs typeface="Roboto Slab Light"/>
                <a:sym typeface="Roboto Slab Light"/>
              </a:defRPr>
            </a:lvl5pPr>
            <a:lvl6pPr lvl="5" rtl="0">
              <a:spcBef>
                <a:spcPts val="0"/>
              </a:spcBef>
              <a:spcAft>
                <a:spcPts val="0"/>
              </a:spcAft>
              <a:buNone/>
              <a:defRPr sz="2800">
                <a:solidFill>
                  <a:srgbClr val="FFFFFF"/>
                </a:solidFill>
                <a:latin typeface="Roboto Slab Light"/>
                <a:ea typeface="Roboto Slab Light"/>
                <a:cs typeface="Roboto Slab Light"/>
                <a:sym typeface="Roboto Slab Light"/>
              </a:defRPr>
            </a:lvl6pPr>
            <a:lvl7pPr lvl="6" rtl="0">
              <a:spcBef>
                <a:spcPts val="0"/>
              </a:spcBef>
              <a:spcAft>
                <a:spcPts val="0"/>
              </a:spcAft>
              <a:buNone/>
              <a:defRPr sz="2800">
                <a:solidFill>
                  <a:srgbClr val="FFFFFF"/>
                </a:solidFill>
                <a:latin typeface="Roboto Slab Light"/>
                <a:ea typeface="Roboto Slab Light"/>
                <a:cs typeface="Roboto Slab Light"/>
                <a:sym typeface="Roboto Slab Light"/>
              </a:defRPr>
            </a:lvl7pPr>
            <a:lvl8pPr lvl="7" rtl="0">
              <a:spcBef>
                <a:spcPts val="0"/>
              </a:spcBef>
              <a:spcAft>
                <a:spcPts val="0"/>
              </a:spcAft>
              <a:buNone/>
              <a:defRPr sz="2800">
                <a:solidFill>
                  <a:srgbClr val="FFFFFF"/>
                </a:solidFill>
                <a:latin typeface="Roboto Slab Light"/>
                <a:ea typeface="Roboto Slab Light"/>
                <a:cs typeface="Roboto Slab Light"/>
                <a:sym typeface="Roboto Slab Light"/>
              </a:defRPr>
            </a:lvl8pPr>
            <a:lvl9pPr lvl="8" rtl="0">
              <a:spcBef>
                <a:spcPts val="0"/>
              </a:spcBef>
              <a:spcAft>
                <a:spcPts val="0"/>
              </a:spcAft>
              <a:buNone/>
              <a:defRPr sz="2800">
                <a:solidFill>
                  <a:srgbClr val="FFFFFF"/>
                </a:solidFill>
                <a:latin typeface="Roboto Slab Light"/>
                <a:ea typeface="Roboto Slab Light"/>
                <a:cs typeface="Roboto Slab Light"/>
                <a:sym typeface="Roboto Slab Light"/>
              </a:defRPr>
            </a:lvl9pPr>
          </a:lstStyle>
          <a:p>
            <a:endParaRPr/>
          </a:p>
        </p:txBody>
      </p:sp>
      <p:sp>
        <p:nvSpPr>
          <p:cNvPr id="402" name="Google Shape;402;p80"/>
          <p:cNvSpPr txBox="1">
            <a:spLocks noGrp="1"/>
          </p:cNvSpPr>
          <p:nvPr>
            <p:ph type="title"/>
          </p:nvPr>
        </p:nvSpPr>
        <p:spPr>
          <a:xfrm>
            <a:off x="790875" y="3448050"/>
            <a:ext cx="4499400" cy="261000"/>
          </a:xfrm>
          <a:prstGeom prst="rect">
            <a:avLst/>
          </a:prstGeom>
        </p:spPr>
        <p:txBody>
          <a:bodyPr spcFirstLastPara="1" wrap="square" lIns="0" tIns="0" rIns="0" bIns="0" anchor="t" anchorCtr="0">
            <a:noAutofit/>
          </a:bodyPr>
          <a:lstStyle>
            <a:lvl1pPr lvl="0" rtl="0">
              <a:spcBef>
                <a:spcPts val="0"/>
              </a:spcBef>
              <a:spcAft>
                <a:spcPts val="0"/>
              </a:spcAft>
              <a:buNone/>
              <a:defRPr sz="1200">
                <a:solidFill>
                  <a:srgbClr val="FFFFFF"/>
                </a:solidFill>
                <a:latin typeface="Roboto Medium"/>
                <a:ea typeface="Roboto Medium"/>
                <a:cs typeface="Roboto Medium"/>
                <a:sym typeface="Roboto Medium"/>
              </a:defRPr>
            </a:lvl1pPr>
            <a:lvl2pPr lvl="1" rtl="0">
              <a:spcBef>
                <a:spcPts val="0"/>
              </a:spcBef>
              <a:spcAft>
                <a:spcPts val="0"/>
              </a:spcAft>
              <a:buNone/>
              <a:defRPr sz="1200">
                <a:solidFill>
                  <a:srgbClr val="FFFFFF"/>
                </a:solidFill>
                <a:latin typeface="Roboto Medium"/>
                <a:ea typeface="Roboto Medium"/>
                <a:cs typeface="Roboto Medium"/>
                <a:sym typeface="Roboto Medium"/>
              </a:defRPr>
            </a:lvl2pPr>
            <a:lvl3pPr lvl="2" rtl="0">
              <a:spcBef>
                <a:spcPts val="0"/>
              </a:spcBef>
              <a:spcAft>
                <a:spcPts val="0"/>
              </a:spcAft>
              <a:buNone/>
              <a:defRPr sz="1200">
                <a:solidFill>
                  <a:srgbClr val="FFFFFF"/>
                </a:solidFill>
                <a:latin typeface="Roboto Medium"/>
                <a:ea typeface="Roboto Medium"/>
                <a:cs typeface="Roboto Medium"/>
                <a:sym typeface="Roboto Medium"/>
              </a:defRPr>
            </a:lvl3pPr>
            <a:lvl4pPr lvl="3" rtl="0">
              <a:spcBef>
                <a:spcPts val="0"/>
              </a:spcBef>
              <a:spcAft>
                <a:spcPts val="0"/>
              </a:spcAft>
              <a:buNone/>
              <a:defRPr sz="1200">
                <a:solidFill>
                  <a:srgbClr val="FFFFFF"/>
                </a:solidFill>
                <a:latin typeface="Roboto Medium"/>
                <a:ea typeface="Roboto Medium"/>
                <a:cs typeface="Roboto Medium"/>
                <a:sym typeface="Roboto Medium"/>
              </a:defRPr>
            </a:lvl4pPr>
            <a:lvl5pPr lvl="4" rtl="0">
              <a:spcBef>
                <a:spcPts val="0"/>
              </a:spcBef>
              <a:spcAft>
                <a:spcPts val="0"/>
              </a:spcAft>
              <a:buNone/>
              <a:defRPr sz="1200">
                <a:solidFill>
                  <a:srgbClr val="FFFFFF"/>
                </a:solidFill>
                <a:latin typeface="Roboto Medium"/>
                <a:ea typeface="Roboto Medium"/>
                <a:cs typeface="Roboto Medium"/>
                <a:sym typeface="Roboto Medium"/>
              </a:defRPr>
            </a:lvl5pPr>
            <a:lvl6pPr lvl="5" rtl="0">
              <a:spcBef>
                <a:spcPts val="0"/>
              </a:spcBef>
              <a:spcAft>
                <a:spcPts val="0"/>
              </a:spcAft>
              <a:buNone/>
              <a:defRPr sz="1200">
                <a:solidFill>
                  <a:srgbClr val="FFFFFF"/>
                </a:solidFill>
                <a:latin typeface="Roboto Medium"/>
                <a:ea typeface="Roboto Medium"/>
                <a:cs typeface="Roboto Medium"/>
                <a:sym typeface="Roboto Medium"/>
              </a:defRPr>
            </a:lvl6pPr>
            <a:lvl7pPr lvl="6" rtl="0">
              <a:spcBef>
                <a:spcPts val="0"/>
              </a:spcBef>
              <a:spcAft>
                <a:spcPts val="0"/>
              </a:spcAft>
              <a:buNone/>
              <a:defRPr sz="1200">
                <a:solidFill>
                  <a:srgbClr val="FFFFFF"/>
                </a:solidFill>
                <a:latin typeface="Roboto Medium"/>
                <a:ea typeface="Roboto Medium"/>
                <a:cs typeface="Roboto Medium"/>
                <a:sym typeface="Roboto Medium"/>
              </a:defRPr>
            </a:lvl7pPr>
            <a:lvl8pPr lvl="7" rtl="0">
              <a:spcBef>
                <a:spcPts val="0"/>
              </a:spcBef>
              <a:spcAft>
                <a:spcPts val="0"/>
              </a:spcAft>
              <a:buNone/>
              <a:defRPr sz="1200">
                <a:solidFill>
                  <a:srgbClr val="FFFFFF"/>
                </a:solidFill>
                <a:latin typeface="Roboto Medium"/>
                <a:ea typeface="Roboto Medium"/>
                <a:cs typeface="Roboto Medium"/>
                <a:sym typeface="Roboto Medium"/>
              </a:defRPr>
            </a:lvl8pPr>
            <a:lvl9pPr lvl="8" rtl="0">
              <a:spcBef>
                <a:spcPts val="0"/>
              </a:spcBef>
              <a:spcAft>
                <a:spcPts val="0"/>
              </a:spcAft>
              <a:buNone/>
              <a:defRPr sz="1200">
                <a:solidFill>
                  <a:srgbClr val="FFFFFF"/>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Empty White">
  <p:cSld name="TITLE_1_1_1_2_1_1_2_1_1">
    <p:bg>
      <p:bgPr>
        <a:solidFill>
          <a:srgbClr val="FFFFFF"/>
        </a:solidFill>
        <a:effectLst/>
      </p:bgPr>
    </p:bg>
    <p:spTree>
      <p:nvGrpSpPr>
        <p:cNvPr id="1" name="Shape 403"/>
        <p:cNvGrpSpPr/>
        <p:nvPr/>
      </p:nvGrpSpPr>
      <p:grpSpPr>
        <a:xfrm>
          <a:off x="0" y="0"/>
          <a:ext cx="0" cy="0"/>
          <a:chOff x="0" y="0"/>
          <a:chExt cx="0" cy="0"/>
        </a:xfrm>
      </p:grpSpPr>
      <p:sp>
        <p:nvSpPr>
          <p:cNvPr id="404" name="Google Shape;404;p81"/>
          <p:cNvSpPr txBox="1">
            <a:spLocks noGrp="1"/>
          </p:cNvSpPr>
          <p:nvPr>
            <p:ph type="title"/>
          </p:nvPr>
        </p:nvSpPr>
        <p:spPr>
          <a:xfrm>
            <a:off x="782460" y="297575"/>
            <a:ext cx="7580100" cy="1617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405" name="Google Shape;405;p81"/>
          <p:cNvSpPr txBox="1">
            <a:spLocks noGrp="1"/>
          </p:cNvSpPr>
          <p:nvPr>
            <p:ph type="subTitle" idx="1"/>
          </p:nvPr>
        </p:nvSpPr>
        <p:spPr>
          <a:xfrm>
            <a:off x="781350" y="561053"/>
            <a:ext cx="75801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06" name="Google Shape;406;p81"/>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Empty tinted Background Image">
  <p:cSld name="TITLE_1_1_1_2_1_1_2_1_1_1">
    <p:bg>
      <p:bgPr>
        <a:solidFill>
          <a:srgbClr val="162035"/>
        </a:solidFill>
        <a:effectLst/>
      </p:bgPr>
    </p:bg>
    <p:spTree>
      <p:nvGrpSpPr>
        <p:cNvPr id="1" name="Shape 407"/>
        <p:cNvGrpSpPr/>
        <p:nvPr/>
      </p:nvGrpSpPr>
      <p:grpSpPr>
        <a:xfrm>
          <a:off x="0" y="0"/>
          <a:ext cx="0" cy="0"/>
          <a:chOff x="0" y="0"/>
          <a:chExt cx="0" cy="0"/>
        </a:xfrm>
      </p:grpSpPr>
      <p:sp>
        <p:nvSpPr>
          <p:cNvPr id="408" name="Google Shape;408;p82"/>
          <p:cNvSpPr/>
          <p:nvPr/>
        </p:nvSpPr>
        <p:spPr>
          <a:xfrm>
            <a:off x="0" y="0"/>
            <a:ext cx="9150600" cy="30900"/>
          </a:xfrm>
          <a:prstGeom prst="rect">
            <a:avLst/>
          </a:prstGeom>
          <a:solidFill>
            <a:srgbClr val="FD72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2"/>
          <p:cNvSpPr txBox="1">
            <a:spLocks noGrp="1"/>
          </p:cNvSpPr>
          <p:nvPr>
            <p:ph type="title"/>
          </p:nvPr>
        </p:nvSpPr>
        <p:spPr>
          <a:xfrm>
            <a:off x="450250" y="377775"/>
            <a:ext cx="5512500" cy="263400"/>
          </a:xfrm>
          <a:prstGeom prst="rect">
            <a:avLst/>
          </a:prstGeom>
        </p:spPr>
        <p:txBody>
          <a:bodyPr spcFirstLastPara="1" wrap="square" lIns="0" tIns="0" rIns="0" bIns="0" anchor="t" anchorCtr="0">
            <a:noAutofit/>
          </a:bodyPr>
          <a:lstStyle>
            <a:lvl1pPr lvl="0" rtl="0">
              <a:spcBef>
                <a:spcPts val="0"/>
              </a:spcBef>
              <a:spcAft>
                <a:spcPts val="0"/>
              </a:spcAft>
              <a:buNone/>
              <a:defRPr sz="1200">
                <a:solidFill>
                  <a:srgbClr val="EEEEEE"/>
                </a:solidFill>
                <a:latin typeface="Roboto Medium"/>
                <a:ea typeface="Roboto Medium"/>
                <a:cs typeface="Roboto Medium"/>
                <a:sym typeface="Roboto Medium"/>
              </a:defRPr>
            </a:lvl1pPr>
            <a:lvl2pPr lvl="1" rtl="0">
              <a:spcBef>
                <a:spcPts val="0"/>
              </a:spcBef>
              <a:spcAft>
                <a:spcPts val="0"/>
              </a:spcAft>
              <a:buNone/>
              <a:defRPr>
                <a:solidFill>
                  <a:srgbClr val="EEEEEE"/>
                </a:solidFill>
                <a:latin typeface="Roboto Medium"/>
                <a:ea typeface="Roboto Medium"/>
                <a:cs typeface="Roboto Medium"/>
                <a:sym typeface="Roboto Medium"/>
              </a:defRPr>
            </a:lvl2pPr>
            <a:lvl3pPr lvl="2" rtl="0">
              <a:spcBef>
                <a:spcPts val="0"/>
              </a:spcBef>
              <a:spcAft>
                <a:spcPts val="0"/>
              </a:spcAft>
              <a:buNone/>
              <a:defRPr>
                <a:solidFill>
                  <a:srgbClr val="EEEEEE"/>
                </a:solidFill>
                <a:latin typeface="Roboto Medium"/>
                <a:ea typeface="Roboto Medium"/>
                <a:cs typeface="Roboto Medium"/>
                <a:sym typeface="Roboto Medium"/>
              </a:defRPr>
            </a:lvl3pPr>
            <a:lvl4pPr lvl="3" rtl="0">
              <a:spcBef>
                <a:spcPts val="0"/>
              </a:spcBef>
              <a:spcAft>
                <a:spcPts val="0"/>
              </a:spcAft>
              <a:buNone/>
              <a:defRPr>
                <a:solidFill>
                  <a:srgbClr val="EEEEEE"/>
                </a:solidFill>
                <a:latin typeface="Roboto Medium"/>
                <a:ea typeface="Roboto Medium"/>
                <a:cs typeface="Roboto Medium"/>
                <a:sym typeface="Roboto Medium"/>
              </a:defRPr>
            </a:lvl4pPr>
            <a:lvl5pPr lvl="4" rtl="0">
              <a:spcBef>
                <a:spcPts val="0"/>
              </a:spcBef>
              <a:spcAft>
                <a:spcPts val="0"/>
              </a:spcAft>
              <a:buNone/>
              <a:defRPr>
                <a:solidFill>
                  <a:srgbClr val="EEEEEE"/>
                </a:solidFill>
                <a:latin typeface="Roboto Medium"/>
                <a:ea typeface="Roboto Medium"/>
                <a:cs typeface="Roboto Medium"/>
                <a:sym typeface="Roboto Medium"/>
              </a:defRPr>
            </a:lvl5pPr>
            <a:lvl6pPr lvl="5" rtl="0">
              <a:spcBef>
                <a:spcPts val="0"/>
              </a:spcBef>
              <a:spcAft>
                <a:spcPts val="0"/>
              </a:spcAft>
              <a:buNone/>
              <a:defRPr>
                <a:solidFill>
                  <a:srgbClr val="EEEEEE"/>
                </a:solidFill>
                <a:latin typeface="Roboto Medium"/>
                <a:ea typeface="Roboto Medium"/>
                <a:cs typeface="Roboto Medium"/>
                <a:sym typeface="Roboto Medium"/>
              </a:defRPr>
            </a:lvl6pPr>
            <a:lvl7pPr lvl="6" rtl="0">
              <a:spcBef>
                <a:spcPts val="0"/>
              </a:spcBef>
              <a:spcAft>
                <a:spcPts val="0"/>
              </a:spcAft>
              <a:buNone/>
              <a:defRPr>
                <a:solidFill>
                  <a:srgbClr val="EEEEEE"/>
                </a:solidFill>
                <a:latin typeface="Roboto Medium"/>
                <a:ea typeface="Roboto Medium"/>
                <a:cs typeface="Roboto Medium"/>
                <a:sym typeface="Roboto Medium"/>
              </a:defRPr>
            </a:lvl7pPr>
            <a:lvl8pPr lvl="7" rtl="0">
              <a:spcBef>
                <a:spcPts val="0"/>
              </a:spcBef>
              <a:spcAft>
                <a:spcPts val="0"/>
              </a:spcAft>
              <a:buNone/>
              <a:defRPr>
                <a:solidFill>
                  <a:srgbClr val="EEEEEE"/>
                </a:solidFill>
                <a:latin typeface="Roboto Medium"/>
                <a:ea typeface="Roboto Medium"/>
                <a:cs typeface="Roboto Medium"/>
                <a:sym typeface="Roboto Medium"/>
              </a:defRPr>
            </a:lvl8pPr>
            <a:lvl9pPr lvl="8" rtl="0">
              <a:spcBef>
                <a:spcPts val="0"/>
              </a:spcBef>
              <a:spcAft>
                <a:spcPts val="0"/>
              </a:spcAft>
              <a:buNone/>
              <a:defRPr>
                <a:solidFill>
                  <a:srgbClr val="EEEEEE"/>
                </a:solidFill>
                <a:latin typeface="Roboto Medium"/>
                <a:ea typeface="Roboto Medium"/>
                <a:cs typeface="Roboto Medium"/>
                <a:sym typeface="Roboto Medium"/>
              </a:defRPr>
            </a:lvl9pPr>
          </a:lstStyle>
          <a:p>
            <a:endParaRPr/>
          </a:p>
        </p:txBody>
      </p:sp>
      <p:sp>
        <p:nvSpPr>
          <p:cNvPr id="410" name="Google Shape;410;p82"/>
          <p:cNvSpPr txBox="1">
            <a:spLocks noGrp="1"/>
          </p:cNvSpPr>
          <p:nvPr>
            <p:ph type="subTitle" idx="1"/>
          </p:nvPr>
        </p:nvSpPr>
        <p:spPr>
          <a:xfrm>
            <a:off x="449450" y="641254"/>
            <a:ext cx="54639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400">
                <a:solidFill>
                  <a:srgbClr val="EEEEEE"/>
                </a:solidFill>
                <a:latin typeface="Roboto Slab Light"/>
                <a:ea typeface="Roboto Slab Light"/>
                <a:cs typeface="Roboto Slab Light"/>
                <a:sym typeface="Roboto Slab Light"/>
              </a:defRPr>
            </a:lvl1pPr>
            <a:lvl2pPr lvl="1" rtl="0">
              <a:lnSpc>
                <a:spcPct val="100000"/>
              </a:lnSpc>
              <a:spcBef>
                <a:spcPts val="0"/>
              </a:spcBef>
              <a:spcAft>
                <a:spcPts val="0"/>
              </a:spcAft>
              <a:buNone/>
              <a:defRPr>
                <a:solidFill>
                  <a:srgbClr val="EEEEEE"/>
                </a:solidFill>
              </a:defRPr>
            </a:lvl2pPr>
            <a:lvl3pPr lvl="2" rtl="0">
              <a:lnSpc>
                <a:spcPct val="100000"/>
              </a:lnSpc>
              <a:spcBef>
                <a:spcPts val="0"/>
              </a:spcBef>
              <a:spcAft>
                <a:spcPts val="0"/>
              </a:spcAft>
              <a:buNone/>
              <a:defRPr>
                <a:solidFill>
                  <a:srgbClr val="EEEEEE"/>
                </a:solidFill>
              </a:defRPr>
            </a:lvl3pPr>
            <a:lvl4pPr lvl="3" rtl="0">
              <a:lnSpc>
                <a:spcPct val="100000"/>
              </a:lnSpc>
              <a:spcBef>
                <a:spcPts val="0"/>
              </a:spcBef>
              <a:spcAft>
                <a:spcPts val="0"/>
              </a:spcAft>
              <a:buNone/>
              <a:defRPr>
                <a:solidFill>
                  <a:srgbClr val="EEEEEE"/>
                </a:solidFill>
              </a:defRPr>
            </a:lvl4pPr>
            <a:lvl5pPr lvl="4" rtl="0">
              <a:lnSpc>
                <a:spcPct val="100000"/>
              </a:lnSpc>
              <a:spcBef>
                <a:spcPts val="0"/>
              </a:spcBef>
              <a:spcAft>
                <a:spcPts val="0"/>
              </a:spcAft>
              <a:buNone/>
              <a:defRPr>
                <a:solidFill>
                  <a:srgbClr val="EEEEEE"/>
                </a:solidFill>
              </a:defRPr>
            </a:lvl5pPr>
            <a:lvl6pPr lvl="5" rtl="0">
              <a:lnSpc>
                <a:spcPct val="100000"/>
              </a:lnSpc>
              <a:spcBef>
                <a:spcPts val="0"/>
              </a:spcBef>
              <a:spcAft>
                <a:spcPts val="0"/>
              </a:spcAft>
              <a:buNone/>
              <a:defRPr>
                <a:solidFill>
                  <a:srgbClr val="EEEEEE"/>
                </a:solidFill>
              </a:defRPr>
            </a:lvl6pPr>
            <a:lvl7pPr lvl="6" rtl="0">
              <a:lnSpc>
                <a:spcPct val="100000"/>
              </a:lnSpc>
              <a:spcBef>
                <a:spcPts val="0"/>
              </a:spcBef>
              <a:spcAft>
                <a:spcPts val="0"/>
              </a:spcAft>
              <a:buNone/>
              <a:defRPr>
                <a:solidFill>
                  <a:srgbClr val="EEEEEE"/>
                </a:solidFill>
              </a:defRPr>
            </a:lvl7pPr>
            <a:lvl8pPr lvl="7" rtl="0">
              <a:lnSpc>
                <a:spcPct val="100000"/>
              </a:lnSpc>
              <a:spcBef>
                <a:spcPts val="0"/>
              </a:spcBef>
              <a:spcAft>
                <a:spcPts val="0"/>
              </a:spcAft>
              <a:buNone/>
              <a:defRPr>
                <a:solidFill>
                  <a:srgbClr val="EEEEEE"/>
                </a:solidFill>
              </a:defRPr>
            </a:lvl8pPr>
            <a:lvl9pPr lvl="8" rtl="0">
              <a:lnSpc>
                <a:spcPct val="100000"/>
              </a:lnSpc>
              <a:spcBef>
                <a:spcPts val="0"/>
              </a:spcBef>
              <a:spcAft>
                <a:spcPts val="0"/>
              </a:spcAft>
              <a:buNone/>
              <a:defRPr>
                <a:solidFill>
                  <a:srgbClr val="EEEEEE"/>
                </a:solidFil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Dark - Title only">
  <p:cSld name="TITLE_ONLY_1_1">
    <p:bg>
      <p:bgPr>
        <a:solidFill>
          <a:srgbClr val="162036"/>
        </a:solidFill>
        <a:effectLst/>
      </p:bgPr>
    </p:bg>
    <p:spTree>
      <p:nvGrpSpPr>
        <p:cNvPr id="1" name="Shape 411"/>
        <p:cNvGrpSpPr/>
        <p:nvPr/>
      </p:nvGrpSpPr>
      <p:grpSpPr>
        <a:xfrm>
          <a:off x="0" y="0"/>
          <a:ext cx="0" cy="0"/>
          <a:chOff x="0" y="0"/>
          <a:chExt cx="0" cy="0"/>
        </a:xfrm>
      </p:grpSpPr>
      <p:sp>
        <p:nvSpPr>
          <p:cNvPr id="412" name="Google Shape;412;p83"/>
          <p:cNvSpPr txBox="1">
            <a:spLocks noGrp="1"/>
          </p:cNvSpPr>
          <p:nvPr>
            <p:ph type="title"/>
          </p:nvPr>
        </p:nvSpPr>
        <p:spPr>
          <a:xfrm>
            <a:off x="781350" y="242025"/>
            <a:ext cx="7581300" cy="572700"/>
          </a:xfrm>
          <a:prstGeom prst="rect">
            <a:avLst/>
          </a:prstGeom>
        </p:spPr>
        <p:txBody>
          <a:bodyPr spcFirstLastPara="1" wrap="square" lIns="0" tIns="91425" rIns="0" bIns="91425" anchor="t" anchorCtr="0">
            <a:noAutofit/>
          </a:bodyPr>
          <a:lstStyle>
            <a:lvl1pPr lvl="0" algn="l" rtl="0">
              <a:spcBef>
                <a:spcPts val="0"/>
              </a:spcBef>
              <a:spcAft>
                <a:spcPts val="0"/>
              </a:spcAft>
              <a:buClr>
                <a:srgbClr val="FFFFFF"/>
              </a:buClr>
              <a:buSzPts val="22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3" name="Google Shape;413;p8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atin typeface="Roboto Light"/>
                <a:ea typeface="Roboto Light"/>
                <a:cs typeface="Roboto Light"/>
                <a:sym typeface="Roboto Light"/>
              </a:defRPr>
            </a:lvl1pPr>
            <a:lvl2pPr lvl="1" rtl="0">
              <a:buNone/>
              <a:defRPr>
                <a:latin typeface="Roboto Light"/>
                <a:ea typeface="Roboto Light"/>
                <a:cs typeface="Roboto Light"/>
                <a:sym typeface="Roboto Light"/>
              </a:defRPr>
            </a:lvl2pPr>
            <a:lvl3pPr lvl="2" rtl="0">
              <a:buNone/>
              <a:defRPr>
                <a:latin typeface="Roboto Light"/>
                <a:ea typeface="Roboto Light"/>
                <a:cs typeface="Roboto Light"/>
                <a:sym typeface="Roboto Light"/>
              </a:defRPr>
            </a:lvl3pPr>
            <a:lvl4pPr lvl="3" rtl="0">
              <a:buNone/>
              <a:defRPr>
                <a:latin typeface="Roboto Light"/>
                <a:ea typeface="Roboto Light"/>
                <a:cs typeface="Roboto Light"/>
                <a:sym typeface="Roboto Light"/>
              </a:defRPr>
            </a:lvl4pPr>
            <a:lvl5pPr lvl="4" rtl="0">
              <a:buNone/>
              <a:defRPr>
                <a:latin typeface="Roboto Light"/>
                <a:ea typeface="Roboto Light"/>
                <a:cs typeface="Roboto Light"/>
                <a:sym typeface="Roboto Light"/>
              </a:defRPr>
            </a:lvl5pPr>
            <a:lvl6pPr lvl="5" rtl="0">
              <a:buNone/>
              <a:defRPr>
                <a:latin typeface="Roboto Light"/>
                <a:ea typeface="Roboto Light"/>
                <a:cs typeface="Roboto Light"/>
                <a:sym typeface="Roboto Light"/>
              </a:defRPr>
            </a:lvl6pPr>
            <a:lvl7pPr lvl="6" rtl="0">
              <a:buNone/>
              <a:defRPr>
                <a:latin typeface="Roboto Light"/>
                <a:ea typeface="Roboto Light"/>
                <a:cs typeface="Roboto Light"/>
                <a:sym typeface="Roboto Light"/>
              </a:defRPr>
            </a:lvl7pPr>
            <a:lvl8pPr lvl="7" rtl="0">
              <a:buNone/>
              <a:defRPr>
                <a:latin typeface="Roboto Light"/>
                <a:ea typeface="Roboto Light"/>
                <a:cs typeface="Roboto Light"/>
                <a:sym typeface="Roboto Light"/>
              </a:defRPr>
            </a:lvl8pPr>
            <a:lvl9pPr lvl="8" rtl="0">
              <a:buNone/>
              <a:defRPr>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tandard (with subhead)">
  <p:cSld name="CUSTOM_1_1">
    <p:spTree>
      <p:nvGrpSpPr>
        <p:cNvPr id="1" name="Shape 414"/>
        <p:cNvGrpSpPr/>
        <p:nvPr/>
      </p:nvGrpSpPr>
      <p:grpSpPr>
        <a:xfrm>
          <a:off x="0" y="0"/>
          <a:ext cx="0" cy="0"/>
          <a:chOff x="0" y="0"/>
          <a:chExt cx="0" cy="0"/>
        </a:xfrm>
      </p:grpSpPr>
      <p:sp>
        <p:nvSpPr>
          <p:cNvPr id="415" name="Google Shape;415;p84"/>
          <p:cNvSpPr txBox="1">
            <a:spLocks noGrp="1"/>
          </p:cNvSpPr>
          <p:nvPr>
            <p:ph type="title"/>
          </p:nvPr>
        </p:nvSpPr>
        <p:spPr>
          <a:xfrm>
            <a:off x="685800" y="187300"/>
            <a:ext cx="7772400" cy="498600"/>
          </a:xfrm>
          <a:prstGeom prst="rect">
            <a:avLst/>
          </a:prstGeom>
        </p:spPr>
        <p:txBody>
          <a:bodyPr spcFirstLastPara="1" wrap="square" lIns="0" tIns="182875" rIns="0" bIns="0" anchor="t" anchorCtr="0">
            <a:noAutofit/>
          </a:bodyPr>
          <a:lstStyle>
            <a:lvl1pPr lvl="0" algn="ctr" rtl="0">
              <a:spcBef>
                <a:spcPts val="0"/>
              </a:spcBef>
              <a:spcAft>
                <a:spcPts val="0"/>
              </a:spcAft>
              <a:buNone/>
              <a:defRPr sz="2400">
                <a:solidFill>
                  <a:srgbClr val="FFFFFF"/>
                </a:solidFill>
                <a:latin typeface="Roboto Slab Light"/>
                <a:ea typeface="Roboto Slab Light"/>
                <a:cs typeface="Roboto Slab Light"/>
                <a:sym typeface="Roboto Slab Light"/>
              </a:defRPr>
            </a:lvl1pPr>
            <a:lvl2pPr lvl="1" rtl="0">
              <a:spcBef>
                <a:spcPts val="0"/>
              </a:spcBef>
              <a:spcAft>
                <a:spcPts val="0"/>
              </a:spcAft>
              <a:buNone/>
              <a:defRPr sz="2400">
                <a:latin typeface="Oswald"/>
                <a:ea typeface="Oswald"/>
                <a:cs typeface="Oswald"/>
                <a:sym typeface="Oswald"/>
              </a:defRPr>
            </a:lvl2pPr>
            <a:lvl3pPr lvl="2" rtl="0">
              <a:spcBef>
                <a:spcPts val="0"/>
              </a:spcBef>
              <a:spcAft>
                <a:spcPts val="0"/>
              </a:spcAft>
              <a:buNone/>
              <a:defRPr sz="2400">
                <a:latin typeface="Oswald"/>
                <a:ea typeface="Oswald"/>
                <a:cs typeface="Oswald"/>
                <a:sym typeface="Oswald"/>
              </a:defRPr>
            </a:lvl3pPr>
            <a:lvl4pPr lvl="3" rtl="0">
              <a:spcBef>
                <a:spcPts val="0"/>
              </a:spcBef>
              <a:spcAft>
                <a:spcPts val="0"/>
              </a:spcAft>
              <a:buNone/>
              <a:defRPr sz="2400">
                <a:latin typeface="Oswald"/>
                <a:ea typeface="Oswald"/>
                <a:cs typeface="Oswald"/>
                <a:sym typeface="Oswald"/>
              </a:defRPr>
            </a:lvl4pPr>
            <a:lvl5pPr lvl="4" rtl="0">
              <a:spcBef>
                <a:spcPts val="0"/>
              </a:spcBef>
              <a:spcAft>
                <a:spcPts val="0"/>
              </a:spcAft>
              <a:buNone/>
              <a:defRPr sz="2400">
                <a:latin typeface="Oswald"/>
                <a:ea typeface="Oswald"/>
                <a:cs typeface="Oswald"/>
                <a:sym typeface="Oswald"/>
              </a:defRPr>
            </a:lvl5pPr>
            <a:lvl6pPr lvl="5" rtl="0">
              <a:spcBef>
                <a:spcPts val="0"/>
              </a:spcBef>
              <a:spcAft>
                <a:spcPts val="0"/>
              </a:spcAft>
              <a:buNone/>
              <a:defRPr sz="2400">
                <a:latin typeface="Oswald"/>
                <a:ea typeface="Oswald"/>
                <a:cs typeface="Oswald"/>
                <a:sym typeface="Oswald"/>
              </a:defRPr>
            </a:lvl6pPr>
            <a:lvl7pPr lvl="6" rtl="0">
              <a:spcBef>
                <a:spcPts val="0"/>
              </a:spcBef>
              <a:spcAft>
                <a:spcPts val="0"/>
              </a:spcAft>
              <a:buNone/>
              <a:defRPr sz="2400">
                <a:latin typeface="Oswald"/>
                <a:ea typeface="Oswald"/>
                <a:cs typeface="Oswald"/>
                <a:sym typeface="Oswald"/>
              </a:defRPr>
            </a:lvl7pPr>
            <a:lvl8pPr lvl="7" rtl="0">
              <a:spcBef>
                <a:spcPts val="0"/>
              </a:spcBef>
              <a:spcAft>
                <a:spcPts val="0"/>
              </a:spcAft>
              <a:buNone/>
              <a:defRPr sz="2400">
                <a:latin typeface="Oswald"/>
                <a:ea typeface="Oswald"/>
                <a:cs typeface="Oswald"/>
                <a:sym typeface="Oswald"/>
              </a:defRPr>
            </a:lvl8pPr>
            <a:lvl9pPr lvl="8" rtl="0">
              <a:spcBef>
                <a:spcPts val="0"/>
              </a:spcBef>
              <a:spcAft>
                <a:spcPts val="0"/>
              </a:spcAft>
              <a:buNone/>
              <a:defRPr sz="2400">
                <a:latin typeface="Oswald"/>
                <a:ea typeface="Oswald"/>
                <a:cs typeface="Oswald"/>
                <a:sym typeface="Oswald"/>
              </a:defRPr>
            </a:lvl9pPr>
          </a:lstStyle>
          <a:p>
            <a:endParaRPr/>
          </a:p>
        </p:txBody>
      </p:sp>
      <p:sp>
        <p:nvSpPr>
          <p:cNvPr id="416" name="Google Shape;416;p84"/>
          <p:cNvSpPr txBox="1">
            <a:spLocks noGrp="1"/>
          </p:cNvSpPr>
          <p:nvPr>
            <p:ph type="title" idx="2"/>
          </p:nvPr>
        </p:nvSpPr>
        <p:spPr>
          <a:xfrm>
            <a:off x="685800" y="685900"/>
            <a:ext cx="7772400" cy="289800"/>
          </a:xfrm>
          <a:prstGeom prst="rect">
            <a:avLst/>
          </a:prstGeom>
        </p:spPr>
        <p:txBody>
          <a:bodyPr spcFirstLastPara="1" wrap="square" lIns="0" tIns="91425" rIns="0" bIns="0" anchor="t" anchorCtr="0">
            <a:noAutofit/>
          </a:bodyPr>
          <a:lstStyle>
            <a:lvl1pPr lvl="0" algn="ctr" rtl="0">
              <a:spcBef>
                <a:spcPts val="0"/>
              </a:spcBef>
              <a:spcAft>
                <a:spcPts val="0"/>
              </a:spcAft>
              <a:buNone/>
              <a:defRPr>
                <a:solidFill>
                  <a:srgbClr val="FFFFFF"/>
                </a:solidFill>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a:endParaRPr/>
          </a:p>
        </p:txBody>
      </p:sp>
      <p:sp>
        <p:nvSpPr>
          <p:cNvPr id="417" name="Google Shape;417;p84"/>
          <p:cNvSpPr txBox="1">
            <a:spLocks noGrp="1"/>
          </p:cNvSpPr>
          <p:nvPr>
            <p:ph type="sldNum" idx="12"/>
          </p:nvPr>
        </p:nvSpPr>
        <p:spPr>
          <a:xfrm>
            <a:off x="8458200" y="4457700"/>
            <a:ext cx="685800" cy="685800"/>
          </a:xfrm>
          <a:prstGeom prst="rect">
            <a:avLst/>
          </a:prstGeom>
          <a:noFill/>
          <a:ln>
            <a:noFill/>
          </a:ln>
        </p:spPr>
        <p:txBody>
          <a:bodyPr spcFirstLastPara="1" wrap="square" lIns="91425" tIns="182875" rIns="91425" bIns="91425" anchor="ctr" anchorCtr="0">
            <a:noAutofit/>
          </a:bodyPr>
          <a:lstStyle>
            <a:lvl1pPr lvl="0" algn="ctr" rtl="0">
              <a:buNone/>
              <a:defRPr sz="800">
                <a:solidFill>
                  <a:srgbClr val="FFFFFF"/>
                </a:solidFill>
                <a:latin typeface="Roboto"/>
                <a:ea typeface="Roboto"/>
                <a:cs typeface="Roboto"/>
                <a:sym typeface="Roboto"/>
              </a:defRPr>
            </a:lvl1pPr>
            <a:lvl2pPr lvl="1" algn="ctr" rtl="0">
              <a:buNone/>
              <a:defRPr sz="800">
                <a:solidFill>
                  <a:srgbClr val="FFFFFF"/>
                </a:solidFill>
                <a:latin typeface="Roboto"/>
                <a:ea typeface="Roboto"/>
                <a:cs typeface="Roboto"/>
                <a:sym typeface="Roboto"/>
              </a:defRPr>
            </a:lvl2pPr>
            <a:lvl3pPr lvl="2" algn="ctr" rtl="0">
              <a:buNone/>
              <a:defRPr sz="800">
                <a:solidFill>
                  <a:srgbClr val="FFFFFF"/>
                </a:solidFill>
                <a:latin typeface="Roboto"/>
                <a:ea typeface="Roboto"/>
                <a:cs typeface="Roboto"/>
                <a:sym typeface="Roboto"/>
              </a:defRPr>
            </a:lvl3pPr>
            <a:lvl4pPr lvl="3" algn="ctr" rtl="0">
              <a:buNone/>
              <a:defRPr sz="800">
                <a:solidFill>
                  <a:srgbClr val="FFFFFF"/>
                </a:solidFill>
                <a:latin typeface="Roboto"/>
                <a:ea typeface="Roboto"/>
                <a:cs typeface="Roboto"/>
                <a:sym typeface="Roboto"/>
              </a:defRPr>
            </a:lvl4pPr>
            <a:lvl5pPr lvl="4" algn="ctr" rtl="0">
              <a:buNone/>
              <a:defRPr sz="800">
                <a:solidFill>
                  <a:srgbClr val="FFFFFF"/>
                </a:solidFill>
                <a:latin typeface="Roboto"/>
                <a:ea typeface="Roboto"/>
                <a:cs typeface="Roboto"/>
                <a:sym typeface="Roboto"/>
              </a:defRPr>
            </a:lvl5pPr>
            <a:lvl6pPr lvl="5" algn="ctr" rtl="0">
              <a:buNone/>
              <a:defRPr sz="800">
                <a:solidFill>
                  <a:srgbClr val="FFFFFF"/>
                </a:solidFill>
                <a:latin typeface="Roboto"/>
                <a:ea typeface="Roboto"/>
                <a:cs typeface="Roboto"/>
                <a:sym typeface="Roboto"/>
              </a:defRPr>
            </a:lvl6pPr>
            <a:lvl7pPr lvl="6" algn="ctr" rtl="0">
              <a:buNone/>
              <a:defRPr sz="800">
                <a:solidFill>
                  <a:srgbClr val="FFFFFF"/>
                </a:solidFill>
                <a:latin typeface="Roboto"/>
                <a:ea typeface="Roboto"/>
                <a:cs typeface="Roboto"/>
                <a:sym typeface="Roboto"/>
              </a:defRPr>
            </a:lvl7pPr>
            <a:lvl8pPr lvl="7" algn="ctr" rtl="0">
              <a:buNone/>
              <a:defRPr sz="800">
                <a:solidFill>
                  <a:srgbClr val="FFFFFF"/>
                </a:solidFill>
                <a:latin typeface="Roboto"/>
                <a:ea typeface="Roboto"/>
                <a:cs typeface="Roboto"/>
                <a:sym typeface="Roboto"/>
              </a:defRPr>
            </a:lvl8pPr>
            <a:lvl9pPr lvl="8" algn="ctr" rtl="0">
              <a:buNone/>
              <a:defRPr sz="800">
                <a:solidFill>
                  <a:srgbClr val="FFFFFF"/>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body 1 1">
  <p:cSld name="TITLE_AND_BODY_1_1">
    <p:bg>
      <p:bgPr>
        <a:solidFill>
          <a:srgbClr val="162036"/>
        </a:solidFill>
        <a:effectLst/>
      </p:bgPr>
    </p:bg>
    <p:spTree>
      <p:nvGrpSpPr>
        <p:cNvPr id="1" name="Shape 418"/>
        <p:cNvGrpSpPr/>
        <p:nvPr/>
      </p:nvGrpSpPr>
      <p:grpSpPr>
        <a:xfrm>
          <a:off x="0" y="0"/>
          <a:ext cx="0" cy="0"/>
          <a:chOff x="0" y="0"/>
          <a:chExt cx="0" cy="0"/>
        </a:xfrm>
      </p:grpSpPr>
      <p:sp>
        <p:nvSpPr>
          <p:cNvPr id="419" name="Google Shape;419;p85"/>
          <p:cNvSpPr txBox="1">
            <a:spLocks noGrp="1"/>
          </p:cNvSpPr>
          <p:nvPr>
            <p:ph type="body" idx="1"/>
          </p:nvPr>
        </p:nvSpPr>
        <p:spPr>
          <a:xfrm>
            <a:off x="777075" y="1489175"/>
            <a:ext cx="7585800" cy="26433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99A2B5"/>
              </a:buClr>
              <a:buSzPts val="1400"/>
              <a:buFont typeface="Roboto Light"/>
              <a:buChar char="●"/>
              <a:defRPr sz="1400">
                <a:solidFill>
                  <a:srgbClr val="99A2B5"/>
                </a:solidFill>
                <a:latin typeface="Roboto Light"/>
                <a:ea typeface="Roboto Light"/>
                <a:cs typeface="Roboto Light"/>
                <a:sym typeface="Roboto Light"/>
              </a:defRPr>
            </a:lvl1pPr>
            <a:lvl2pPr marL="914400" lvl="1"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2pPr>
            <a:lvl3pPr marL="1371600" lvl="2"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3pPr>
            <a:lvl4pPr marL="1828800" lvl="3"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4pPr>
            <a:lvl5pPr marL="2286000" lvl="4"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5pPr>
            <a:lvl6pPr marL="2743200" lvl="5"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6pPr>
            <a:lvl7pPr marL="3200400" lvl="6"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7pPr>
            <a:lvl8pPr marL="3657600" lvl="7"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8pPr>
            <a:lvl9pPr marL="4114800" lvl="8"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9pPr>
          </a:lstStyle>
          <a:p>
            <a:endParaRPr/>
          </a:p>
        </p:txBody>
      </p:sp>
      <p:sp>
        <p:nvSpPr>
          <p:cNvPr id="420" name="Google Shape;420;p85"/>
          <p:cNvSpPr txBox="1">
            <a:spLocks noGrp="1"/>
          </p:cNvSpPr>
          <p:nvPr>
            <p:ph type="subTitle" idx="2"/>
          </p:nvPr>
        </p:nvSpPr>
        <p:spPr>
          <a:xfrm>
            <a:off x="777075" y="735705"/>
            <a:ext cx="75858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99A2B5"/>
              </a:buClr>
              <a:buSzPts val="1400"/>
              <a:buFont typeface="Roboto Light"/>
              <a:buNone/>
              <a:defRPr sz="1400">
                <a:solidFill>
                  <a:srgbClr val="99A2B5"/>
                </a:solidFill>
                <a:latin typeface="Roboto Light"/>
                <a:ea typeface="Roboto Light"/>
                <a:cs typeface="Roboto Light"/>
                <a:sym typeface="Roboto Light"/>
              </a:defRPr>
            </a:lvl1pPr>
            <a:lvl2pPr lvl="1" algn="ctr" rtl="0">
              <a:lnSpc>
                <a:spcPct val="100000"/>
              </a:lnSpc>
              <a:spcBef>
                <a:spcPts val="0"/>
              </a:spcBef>
              <a:spcAft>
                <a:spcPts val="0"/>
              </a:spcAft>
              <a:buClr>
                <a:srgbClr val="99A2B5"/>
              </a:buClr>
              <a:buSzPts val="1800"/>
              <a:buNone/>
              <a:defRPr sz="1800">
                <a:solidFill>
                  <a:srgbClr val="99A2B5"/>
                </a:solidFill>
              </a:defRPr>
            </a:lvl2pPr>
            <a:lvl3pPr lvl="2" algn="ctr" rtl="0">
              <a:lnSpc>
                <a:spcPct val="100000"/>
              </a:lnSpc>
              <a:spcBef>
                <a:spcPts val="0"/>
              </a:spcBef>
              <a:spcAft>
                <a:spcPts val="0"/>
              </a:spcAft>
              <a:buClr>
                <a:srgbClr val="99A2B5"/>
              </a:buClr>
              <a:buSzPts val="1800"/>
              <a:buNone/>
              <a:defRPr sz="1800">
                <a:solidFill>
                  <a:srgbClr val="99A2B5"/>
                </a:solidFill>
              </a:defRPr>
            </a:lvl3pPr>
            <a:lvl4pPr lvl="3" algn="ctr" rtl="0">
              <a:lnSpc>
                <a:spcPct val="100000"/>
              </a:lnSpc>
              <a:spcBef>
                <a:spcPts val="0"/>
              </a:spcBef>
              <a:spcAft>
                <a:spcPts val="0"/>
              </a:spcAft>
              <a:buClr>
                <a:srgbClr val="99A2B5"/>
              </a:buClr>
              <a:buSzPts val="1800"/>
              <a:buNone/>
              <a:defRPr sz="1800">
                <a:solidFill>
                  <a:srgbClr val="99A2B5"/>
                </a:solidFill>
              </a:defRPr>
            </a:lvl4pPr>
            <a:lvl5pPr lvl="4" algn="ctr" rtl="0">
              <a:lnSpc>
                <a:spcPct val="100000"/>
              </a:lnSpc>
              <a:spcBef>
                <a:spcPts val="0"/>
              </a:spcBef>
              <a:spcAft>
                <a:spcPts val="0"/>
              </a:spcAft>
              <a:buClr>
                <a:srgbClr val="99A2B5"/>
              </a:buClr>
              <a:buSzPts val="1800"/>
              <a:buNone/>
              <a:defRPr sz="1800">
                <a:solidFill>
                  <a:srgbClr val="99A2B5"/>
                </a:solidFill>
              </a:defRPr>
            </a:lvl5pPr>
            <a:lvl6pPr lvl="5" algn="ctr" rtl="0">
              <a:lnSpc>
                <a:spcPct val="100000"/>
              </a:lnSpc>
              <a:spcBef>
                <a:spcPts val="0"/>
              </a:spcBef>
              <a:spcAft>
                <a:spcPts val="0"/>
              </a:spcAft>
              <a:buClr>
                <a:srgbClr val="99A2B5"/>
              </a:buClr>
              <a:buSzPts val="1800"/>
              <a:buNone/>
              <a:defRPr sz="1800">
                <a:solidFill>
                  <a:srgbClr val="99A2B5"/>
                </a:solidFill>
              </a:defRPr>
            </a:lvl6pPr>
            <a:lvl7pPr lvl="6" algn="ctr" rtl="0">
              <a:lnSpc>
                <a:spcPct val="100000"/>
              </a:lnSpc>
              <a:spcBef>
                <a:spcPts val="0"/>
              </a:spcBef>
              <a:spcAft>
                <a:spcPts val="0"/>
              </a:spcAft>
              <a:buClr>
                <a:srgbClr val="99A2B5"/>
              </a:buClr>
              <a:buSzPts val="1800"/>
              <a:buNone/>
              <a:defRPr sz="1800">
                <a:solidFill>
                  <a:srgbClr val="99A2B5"/>
                </a:solidFill>
              </a:defRPr>
            </a:lvl7pPr>
            <a:lvl8pPr lvl="7" algn="ctr" rtl="0">
              <a:lnSpc>
                <a:spcPct val="100000"/>
              </a:lnSpc>
              <a:spcBef>
                <a:spcPts val="0"/>
              </a:spcBef>
              <a:spcAft>
                <a:spcPts val="0"/>
              </a:spcAft>
              <a:buClr>
                <a:srgbClr val="99A2B5"/>
              </a:buClr>
              <a:buSzPts val="1800"/>
              <a:buNone/>
              <a:defRPr sz="1800">
                <a:solidFill>
                  <a:srgbClr val="99A2B5"/>
                </a:solidFill>
              </a:defRPr>
            </a:lvl8pPr>
            <a:lvl9pPr lvl="8" algn="ctr" rtl="0">
              <a:lnSpc>
                <a:spcPct val="100000"/>
              </a:lnSpc>
              <a:spcBef>
                <a:spcPts val="0"/>
              </a:spcBef>
              <a:spcAft>
                <a:spcPts val="0"/>
              </a:spcAft>
              <a:buClr>
                <a:srgbClr val="99A2B5"/>
              </a:buClr>
              <a:buSzPts val="1800"/>
              <a:buNone/>
              <a:defRPr sz="1800">
                <a:solidFill>
                  <a:srgbClr val="99A2B5"/>
                </a:solidFill>
              </a:defRPr>
            </a:lvl9pPr>
          </a:lstStyle>
          <a:p>
            <a:endParaRPr/>
          </a:p>
        </p:txBody>
      </p:sp>
      <p:sp>
        <p:nvSpPr>
          <p:cNvPr id="421" name="Google Shape;421;p85"/>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Dark - Blank">
  <p:cSld name="CUSTOM_1_1_1">
    <p:bg>
      <p:bgPr>
        <a:solidFill>
          <a:srgbClr val="162036"/>
        </a:solidFill>
        <a:effectLst/>
      </p:bgPr>
    </p:bg>
    <p:spTree>
      <p:nvGrpSpPr>
        <p:cNvPr id="1" name="Shape 422"/>
        <p:cNvGrpSpPr/>
        <p:nvPr/>
      </p:nvGrpSpPr>
      <p:grpSpPr>
        <a:xfrm>
          <a:off x="0" y="0"/>
          <a:ext cx="0" cy="0"/>
          <a:chOff x="0" y="0"/>
          <a:chExt cx="0" cy="0"/>
        </a:xfrm>
      </p:grpSpPr>
      <p:sp>
        <p:nvSpPr>
          <p:cNvPr id="423" name="Google Shape;423;p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Dark - Title only 1">
  <p:cSld name="TITLE_ONLY_1_2">
    <p:bg>
      <p:bgPr>
        <a:solidFill>
          <a:srgbClr val="162036"/>
        </a:solidFill>
        <a:effectLst/>
      </p:bgPr>
    </p:bg>
    <p:spTree>
      <p:nvGrpSpPr>
        <p:cNvPr id="1" name="Shape 424"/>
        <p:cNvGrpSpPr/>
        <p:nvPr/>
      </p:nvGrpSpPr>
      <p:grpSpPr>
        <a:xfrm>
          <a:off x="0" y="0"/>
          <a:ext cx="0" cy="0"/>
          <a:chOff x="0" y="0"/>
          <a:chExt cx="0" cy="0"/>
        </a:xfrm>
      </p:grpSpPr>
      <p:sp>
        <p:nvSpPr>
          <p:cNvPr id="425" name="Google Shape;425;p87"/>
          <p:cNvSpPr txBox="1">
            <a:spLocks noGrp="1"/>
          </p:cNvSpPr>
          <p:nvPr>
            <p:ph type="title"/>
          </p:nvPr>
        </p:nvSpPr>
        <p:spPr>
          <a:xfrm>
            <a:off x="781350" y="242025"/>
            <a:ext cx="7581300" cy="572700"/>
          </a:xfrm>
          <a:prstGeom prst="rect">
            <a:avLst/>
          </a:prstGeom>
        </p:spPr>
        <p:txBody>
          <a:bodyPr spcFirstLastPara="1" wrap="square" lIns="0" tIns="91425" rIns="0" bIns="91425" anchor="t" anchorCtr="0">
            <a:noAutofit/>
          </a:bodyPr>
          <a:lstStyle>
            <a:lvl1pPr lvl="0" algn="l" rtl="0">
              <a:spcBef>
                <a:spcPts val="0"/>
              </a:spcBef>
              <a:spcAft>
                <a:spcPts val="0"/>
              </a:spcAft>
              <a:buClr>
                <a:srgbClr val="FFFFFF"/>
              </a:buClr>
              <a:buSzPts val="22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6" name="Google Shape;426;p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atin typeface="Roboto Light"/>
                <a:ea typeface="Roboto Light"/>
                <a:cs typeface="Roboto Light"/>
                <a:sym typeface="Roboto Light"/>
              </a:defRPr>
            </a:lvl1pPr>
            <a:lvl2pPr lvl="1" rtl="0">
              <a:buNone/>
              <a:defRPr>
                <a:latin typeface="Roboto Light"/>
                <a:ea typeface="Roboto Light"/>
                <a:cs typeface="Roboto Light"/>
                <a:sym typeface="Roboto Light"/>
              </a:defRPr>
            </a:lvl2pPr>
            <a:lvl3pPr lvl="2" rtl="0">
              <a:buNone/>
              <a:defRPr>
                <a:latin typeface="Roboto Light"/>
                <a:ea typeface="Roboto Light"/>
                <a:cs typeface="Roboto Light"/>
                <a:sym typeface="Roboto Light"/>
              </a:defRPr>
            </a:lvl3pPr>
            <a:lvl4pPr lvl="3" rtl="0">
              <a:buNone/>
              <a:defRPr>
                <a:latin typeface="Roboto Light"/>
                <a:ea typeface="Roboto Light"/>
                <a:cs typeface="Roboto Light"/>
                <a:sym typeface="Roboto Light"/>
              </a:defRPr>
            </a:lvl4pPr>
            <a:lvl5pPr lvl="4" rtl="0">
              <a:buNone/>
              <a:defRPr>
                <a:latin typeface="Roboto Light"/>
                <a:ea typeface="Roboto Light"/>
                <a:cs typeface="Roboto Light"/>
                <a:sym typeface="Roboto Light"/>
              </a:defRPr>
            </a:lvl5pPr>
            <a:lvl6pPr lvl="5" rtl="0">
              <a:buNone/>
              <a:defRPr>
                <a:latin typeface="Roboto Light"/>
                <a:ea typeface="Roboto Light"/>
                <a:cs typeface="Roboto Light"/>
                <a:sym typeface="Roboto Light"/>
              </a:defRPr>
            </a:lvl6pPr>
            <a:lvl7pPr lvl="6" rtl="0">
              <a:buNone/>
              <a:defRPr>
                <a:latin typeface="Roboto Light"/>
                <a:ea typeface="Roboto Light"/>
                <a:cs typeface="Roboto Light"/>
                <a:sym typeface="Roboto Light"/>
              </a:defRPr>
            </a:lvl7pPr>
            <a:lvl8pPr lvl="7" rtl="0">
              <a:buNone/>
              <a:defRPr>
                <a:latin typeface="Roboto Light"/>
                <a:ea typeface="Roboto Light"/>
                <a:cs typeface="Roboto Light"/>
                <a:sym typeface="Roboto Light"/>
              </a:defRPr>
            </a:lvl8pPr>
            <a:lvl9pPr lvl="8" rtl="0">
              <a:buNone/>
              <a:defRPr>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
              <a:t>‹#›</a:t>
            </a:fld>
            <a:endParaRPr/>
          </a:p>
        </p:txBody>
      </p:sp>
      <p:sp>
        <p:nvSpPr>
          <p:cNvPr id="427" name="Google Shape;427;p87"/>
          <p:cNvSpPr txBox="1"/>
          <p:nvPr/>
        </p:nvSpPr>
        <p:spPr>
          <a:xfrm>
            <a:off x="0" y="46747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162036"/>
                </a:solidFill>
                <a:latin typeface="Roboto Light"/>
                <a:ea typeface="Roboto Light"/>
                <a:cs typeface="Roboto Light"/>
                <a:sym typeface="Roboto Light"/>
              </a:rPr>
              <a:t>LivePerson Proprietary &amp; Confidential Information. © 2017 LivePerson, Inc. All Rights Reserved.</a:t>
            </a:r>
            <a:endParaRPr sz="800">
              <a:solidFill>
                <a:srgbClr val="162036"/>
              </a:solidFill>
              <a:latin typeface="Roboto Light"/>
              <a:ea typeface="Roboto Light"/>
              <a:cs typeface="Roboto Light"/>
              <a:sym typeface="Roboto Light"/>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Dark - Title only 2">
  <p:cSld name="TITLE_ONLY_1_3">
    <p:bg>
      <p:bgPr>
        <a:solidFill>
          <a:srgbClr val="162036"/>
        </a:solidFill>
        <a:effectLst/>
      </p:bgPr>
    </p:bg>
    <p:spTree>
      <p:nvGrpSpPr>
        <p:cNvPr id="1" name="Shape 428"/>
        <p:cNvGrpSpPr/>
        <p:nvPr/>
      </p:nvGrpSpPr>
      <p:grpSpPr>
        <a:xfrm>
          <a:off x="0" y="0"/>
          <a:ext cx="0" cy="0"/>
          <a:chOff x="0" y="0"/>
          <a:chExt cx="0" cy="0"/>
        </a:xfrm>
      </p:grpSpPr>
      <p:sp>
        <p:nvSpPr>
          <p:cNvPr id="429" name="Google Shape;429;p88"/>
          <p:cNvSpPr txBox="1">
            <a:spLocks noGrp="1"/>
          </p:cNvSpPr>
          <p:nvPr>
            <p:ph type="title"/>
          </p:nvPr>
        </p:nvSpPr>
        <p:spPr>
          <a:xfrm>
            <a:off x="781350" y="242025"/>
            <a:ext cx="7581300" cy="572700"/>
          </a:xfrm>
          <a:prstGeom prst="rect">
            <a:avLst/>
          </a:prstGeom>
        </p:spPr>
        <p:txBody>
          <a:bodyPr spcFirstLastPara="1" wrap="square" lIns="0" tIns="91425" rIns="0" bIns="91425" anchor="t" anchorCtr="0">
            <a:noAutofit/>
          </a:bodyPr>
          <a:lstStyle>
            <a:lvl1pPr lvl="0" algn="l" rtl="0">
              <a:spcBef>
                <a:spcPts val="0"/>
              </a:spcBef>
              <a:spcAft>
                <a:spcPts val="0"/>
              </a:spcAft>
              <a:buClr>
                <a:srgbClr val="FFFFFF"/>
              </a:buClr>
              <a:buSzPts val="22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0" name="Google Shape;430;p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atin typeface="Roboto Light"/>
                <a:ea typeface="Roboto Light"/>
                <a:cs typeface="Roboto Light"/>
                <a:sym typeface="Roboto Light"/>
              </a:defRPr>
            </a:lvl1pPr>
            <a:lvl2pPr lvl="1" rtl="0">
              <a:buNone/>
              <a:defRPr>
                <a:latin typeface="Roboto Light"/>
                <a:ea typeface="Roboto Light"/>
                <a:cs typeface="Roboto Light"/>
                <a:sym typeface="Roboto Light"/>
              </a:defRPr>
            </a:lvl2pPr>
            <a:lvl3pPr lvl="2" rtl="0">
              <a:buNone/>
              <a:defRPr>
                <a:latin typeface="Roboto Light"/>
                <a:ea typeface="Roboto Light"/>
                <a:cs typeface="Roboto Light"/>
                <a:sym typeface="Roboto Light"/>
              </a:defRPr>
            </a:lvl3pPr>
            <a:lvl4pPr lvl="3" rtl="0">
              <a:buNone/>
              <a:defRPr>
                <a:latin typeface="Roboto Light"/>
                <a:ea typeface="Roboto Light"/>
                <a:cs typeface="Roboto Light"/>
                <a:sym typeface="Roboto Light"/>
              </a:defRPr>
            </a:lvl4pPr>
            <a:lvl5pPr lvl="4" rtl="0">
              <a:buNone/>
              <a:defRPr>
                <a:latin typeface="Roboto Light"/>
                <a:ea typeface="Roboto Light"/>
                <a:cs typeface="Roboto Light"/>
                <a:sym typeface="Roboto Light"/>
              </a:defRPr>
            </a:lvl5pPr>
            <a:lvl6pPr lvl="5" rtl="0">
              <a:buNone/>
              <a:defRPr>
                <a:latin typeface="Roboto Light"/>
                <a:ea typeface="Roboto Light"/>
                <a:cs typeface="Roboto Light"/>
                <a:sym typeface="Roboto Light"/>
              </a:defRPr>
            </a:lvl6pPr>
            <a:lvl7pPr lvl="6" rtl="0">
              <a:buNone/>
              <a:defRPr>
                <a:latin typeface="Roboto Light"/>
                <a:ea typeface="Roboto Light"/>
                <a:cs typeface="Roboto Light"/>
                <a:sym typeface="Roboto Light"/>
              </a:defRPr>
            </a:lvl7pPr>
            <a:lvl8pPr lvl="7" rtl="0">
              <a:buNone/>
              <a:defRPr>
                <a:latin typeface="Roboto Light"/>
                <a:ea typeface="Roboto Light"/>
                <a:cs typeface="Roboto Light"/>
                <a:sym typeface="Roboto Light"/>
              </a:defRPr>
            </a:lvl8pPr>
            <a:lvl9pPr lvl="8" rtl="0">
              <a:buNone/>
              <a:defRPr>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Only 2 1">
  <p:cSld name="CUSTOM_1_3_1">
    <p:bg>
      <p:bgPr>
        <a:solidFill>
          <a:srgbClr val="162036"/>
        </a:solidFill>
        <a:effectLst/>
      </p:bgPr>
    </p:bg>
    <p:spTree>
      <p:nvGrpSpPr>
        <p:cNvPr id="1" name="Shape 431"/>
        <p:cNvGrpSpPr/>
        <p:nvPr/>
      </p:nvGrpSpPr>
      <p:grpSpPr>
        <a:xfrm>
          <a:off x="0" y="0"/>
          <a:ext cx="0" cy="0"/>
          <a:chOff x="0" y="0"/>
          <a:chExt cx="0" cy="0"/>
        </a:xfrm>
      </p:grpSpPr>
      <p:sp>
        <p:nvSpPr>
          <p:cNvPr id="432" name="Google Shape;432;p89"/>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1">
  <p:cSld name="CUSTOM_1_1_1_1">
    <p:spTree>
      <p:nvGrpSpPr>
        <p:cNvPr id="1" name="Shape 433"/>
        <p:cNvGrpSpPr/>
        <p:nvPr/>
      </p:nvGrpSpPr>
      <p:grpSpPr>
        <a:xfrm>
          <a:off x="0" y="0"/>
          <a:ext cx="0" cy="0"/>
          <a:chOff x="0" y="0"/>
          <a:chExt cx="0" cy="0"/>
        </a:xfrm>
      </p:grpSpPr>
      <p:sp>
        <p:nvSpPr>
          <p:cNvPr id="434" name="Google Shape;434;p90"/>
          <p:cNvSpPr txBox="1">
            <a:spLocks noGrp="1"/>
          </p:cNvSpPr>
          <p:nvPr>
            <p:ph type="title"/>
          </p:nvPr>
        </p:nvSpPr>
        <p:spPr>
          <a:xfrm>
            <a:off x="777175" y="492625"/>
            <a:ext cx="2922000" cy="4079400"/>
          </a:xfrm>
          <a:prstGeom prst="rect">
            <a:avLst/>
          </a:prstGeom>
        </p:spPr>
        <p:txBody>
          <a:bodyPr spcFirstLastPara="1" wrap="square" lIns="0" tIns="91425" rIns="0" bIns="91425" anchor="ctr" anchorCtr="0">
            <a:noAutofit/>
          </a:bodyPr>
          <a:lstStyle>
            <a:lvl1pPr lvl="0" algn="l"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5" name="Google Shape;435;p90"/>
          <p:cNvSpPr/>
          <p:nvPr/>
        </p:nvSpPr>
        <p:spPr>
          <a:xfrm>
            <a:off x="2394025" y="4762150"/>
            <a:ext cx="4597800" cy="371700"/>
          </a:xfrm>
          <a:prstGeom prst="rect">
            <a:avLst/>
          </a:prstGeom>
          <a:solidFill>
            <a:srgbClr val="162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0"/>
          <p:cNvSpPr txBox="1"/>
          <p:nvPr/>
        </p:nvSpPr>
        <p:spPr>
          <a:xfrm>
            <a:off x="777175" y="4613225"/>
            <a:ext cx="33195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6E727B"/>
                </a:solidFill>
                <a:latin typeface="Roboto Light"/>
                <a:ea typeface="Roboto Light"/>
                <a:cs typeface="Roboto Light"/>
                <a:sym typeface="Roboto Light"/>
              </a:rPr>
              <a:t>LivePerson Proprietary &amp; Confidential Information. </a:t>
            </a:r>
            <a:br>
              <a:rPr lang="en" sz="800">
                <a:solidFill>
                  <a:srgbClr val="6E727B"/>
                </a:solidFill>
                <a:latin typeface="Roboto Light"/>
                <a:ea typeface="Roboto Light"/>
                <a:cs typeface="Roboto Light"/>
                <a:sym typeface="Roboto Light"/>
              </a:rPr>
            </a:br>
            <a:r>
              <a:rPr lang="en" sz="800">
                <a:solidFill>
                  <a:srgbClr val="6E727B"/>
                </a:solidFill>
                <a:latin typeface="Roboto Light"/>
                <a:ea typeface="Roboto Light"/>
                <a:cs typeface="Roboto Light"/>
                <a:sym typeface="Roboto Light"/>
              </a:rPr>
              <a:t>© 2019 LivePerson, Inc. All Rights Reserved.</a:t>
            </a:r>
            <a:endParaRPr sz="800">
              <a:solidFill>
                <a:srgbClr val="6E727B"/>
              </a:solidFill>
              <a:latin typeface="Roboto Light"/>
              <a:ea typeface="Roboto Light"/>
              <a:cs typeface="Roboto Light"/>
              <a:sym typeface="Roboto Light"/>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Dark - Section header 2">
  <p:cSld name="SECTION_HEADER_1_2">
    <p:bg>
      <p:bgPr>
        <a:solidFill>
          <a:srgbClr val="162036"/>
        </a:solidFill>
        <a:effectLst/>
      </p:bgPr>
    </p:bg>
    <p:spTree>
      <p:nvGrpSpPr>
        <p:cNvPr id="1" name="Shape 437"/>
        <p:cNvGrpSpPr/>
        <p:nvPr/>
      </p:nvGrpSpPr>
      <p:grpSpPr>
        <a:xfrm>
          <a:off x="0" y="0"/>
          <a:ext cx="0" cy="0"/>
          <a:chOff x="0" y="0"/>
          <a:chExt cx="0" cy="0"/>
        </a:xfrm>
      </p:grpSpPr>
      <p:sp>
        <p:nvSpPr>
          <p:cNvPr id="438" name="Google Shape;438;p91"/>
          <p:cNvSpPr txBox="1">
            <a:spLocks noGrp="1"/>
          </p:cNvSpPr>
          <p:nvPr>
            <p:ph type="ctrTitle"/>
          </p:nvPr>
        </p:nvSpPr>
        <p:spPr>
          <a:xfrm>
            <a:off x="922175" y="2104775"/>
            <a:ext cx="7334100" cy="13476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439" name="Google Shape;439;p91"/>
          <p:cNvSpPr txBox="1"/>
          <p:nvPr/>
        </p:nvSpPr>
        <p:spPr>
          <a:xfrm>
            <a:off x="2139425" y="1608050"/>
            <a:ext cx="48996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sp>
        <p:nvSpPr>
          <p:cNvPr id="440" name="Google Shape;440;p91"/>
          <p:cNvSpPr/>
          <p:nvPr/>
        </p:nvSpPr>
        <p:spPr>
          <a:xfrm>
            <a:off x="2316250" y="4848575"/>
            <a:ext cx="4407900" cy="224700"/>
          </a:xfrm>
          <a:prstGeom prst="rect">
            <a:avLst/>
          </a:prstGeom>
          <a:solidFill>
            <a:srgbClr val="162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2 2">
  <p:cSld name="CUSTOM_1_3_2">
    <p:bg>
      <p:bgPr>
        <a:solidFill>
          <a:srgbClr val="162036"/>
        </a:solidFill>
        <a:effectLst/>
      </p:bgPr>
    </p:bg>
    <p:spTree>
      <p:nvGrpSpPr>
        <p:cNvPr id="1" name="Shape 441"/>
        <p:cNvGrpSpPr/>
        <p:nvPr/>
      </p:nvGrpSpPr>
      <p:grpSpPr>
        <a:xfrm>
          <a:off x="0" y="0"/>
          <a:ext cx="0" cy="0"/>
          <a:chOff x="0" y="0"/>
          <a:chExt cx="0" cy="0"/>
        </a:xfrm>
      </p:grpSpPr>
      <p:sp>
        <p:nvSpPr>
          <p:cNvPr id="442" name="Google Shape;442;p92"/>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Dark - Title only 3">
  <p:cSld name="TITLE_ONLY_1_4">
    <p:bg>
      <p:bgPr>
        <a:solidFill>
          <a:srgbClr val="162036"/>
        </a:solidFill>
        <a:effectLst/>
      </p:bgPr>
    </p:bg>
    <p:spTree>
      <p:nvGrpSpPr>
        <p:cNvPr id="1" name="Shape 443"/>
        <p:cNvGrpSpPr/>
        <p:nvPr/>
      </p:nvGrpSpPr>
      <p:grpSpPr>
        <a:xfrm>
          <a:off x="0" y="0"/>
          <a:ext cx="0" cy="0"/>
          <a:chOff x="0" y="0"/>
          <a:chExt cx="0" cy="0"/>
        </a:xfrm>
      </p:grpSpPr>
      <p:sp>
        <p:nvSpPr>
          <p:cNvPr id="444" name="Google Shape;444;p9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atin typeface="Roboto Light"/>
                <a:ea typeface="Roboto Light"/>
                <a:cs typeface="Roboto Light"/>
                <a:sym typeface="Roboto Light"/>
              </a:defRPr>
            </a:lvl1pPr>
            <a:lvl2pPr lvl="1" rtl="0">
              <a:buNone/>
              <a:defRPr>
                <a:latin typeface="Roboto Light"/>
                <a:ea typeface="Roboto Light"/>
                <a:cs typeface="Roboto Light"/>
                <a:sym typeface="Roboto Light"/>
              </a:defRPr>
            </a:lvl2pPr>
            <a:lvl3pPr lvl="2" rtl="0">
              <a:buNone/>
              <a:defRPr>
                <a:latin typeface="Roboto Light"/>
                <a:ea typeface="Roboto Light"/>
                <a:cs typeface="Roboto Light"/>
                <a:sym typeface="Roboto Light"/>
              </a:defRPr>
            </a:lvl3pPr>
            <a:lvl4pPr lvl="3" rtl="0">
              <a:buNone/>
              <a:defRPr>
                <a:latin typeface="Roboto Light"/>
                <a:ea typeface="Roboto Light"/>
                <a:cs typeface="Roboto Light"/>
                <a:sym typeface="Roboto Light"/>
              </a:defRPr>
            </a:lvl4pPr>
            <a:lvl5pPr lvl="4" rtl="0">
              <a:buNone/>
              <a:defRPr>
                <a:latin typeface="Roboto Light"/>
                <a:ea typeface="Roboto Light"/>
                <a:cs typeface="Roboto Light"/>
                <a:sym typeface="Roboto Light"/>
              </a:defRPr>
            </a:lvl5pPr>
            <a:lvl6pPr lvl="5" rtl="0">
              <a:buNone/>
              <a:defRPr>
                <a:latin typeface="Roboto Light"/>
                <a:ea typeface="Roboto Light"/>
                <a:cs typeface="Roboto Light"/>
                <a:sym typeface="Roboto Light"/>
              </a:defRPr>
            </a:lvl6pPr>
            <a:lvl7pPr lvl="6" rtl="0">
              <a:buNone/>
              <a:defRPr>
                <a:latin typeface="Roboto Light"/>
                <a:ea typeface="Roboto Light"/>
                <a:cs typeface="Roboto Light"/>
                <a:sym typeface="Roboto Light"/>
              </a:defRPr>
            </a:lvl7pPr>
            <a:lvl8pPr lvl="7" rtl="0">
              <a:buNone/>
              <a:defRPr>
                <a:latin typeface="Roboto Light"/>
                <a:ea typeface="Roboto Light"/>
                <a:cs typeface="Roboto Light"/>
                <a:sym typeface="Roboto Light"/>
              </a:defRPr>
            </a:lvl8pPr>
            <a:lvl9pPr lvl="8" rtl="0">
              <a:buNone/>
              <a:defRPr>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
              <a:t>‹#›</a:t>
            </a:fld>
            <a:endParaRPr/>
          </a:p>
        </p:txBody>
      </p:sp>
      <p:sp>
        <p:nvSpPr>
          <p:cNvPr id="445" name="Google Shape;445;p93"/>
          <p:cNvSpPr txBox="1">
            <a:spLocks noGrp="1"/>
          </p:cNvSpPr>
          <p:nvPr>
            <p:ph type="title"/>
          </p:nvPr>
        </p:nvSpPr>
        <p:spPr>
          <a:xfrm>
            <a:off x="777075" y="329625"/>
            <a:ext cx="7595100" cy="361500"/>
          </a:xfrm>
          <a:prstGeom prst="rect">
            <a:avLst/>
          </a:prstGeom>
        </p:spPr>
        <p:txBody>
          <a:bodyPr spcFirstLastPara="1" wrap="square" lIns="0" tIns="91425" rIns="0" bIns="91425" anchor="ctr" anchorCtr="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lank - No disclaimer 1">
  <p:cSld name="BLANK_1_2">
    <p:spTree>
      <p:nvGrpSpPr>
        <p:cNvPr id="1" name="Shape 44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slideLayout" Target="../slideLayouts/slideLayout31.xml"/><Relationship Id="rId21" Type="http://schemas.openxmlformats.org/officeDocument/2006/relationships/theme" Target="../theme/theme2.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theme" Target="../theme/theme3.xml"/><Relationship Id="rId1" Type="http://schemas.openxmlformats.org/officeDocument/2006/relationships/slideLayout" Target="../slideLayouts/slideLayout32.xml"/><Relationship Id="rId2"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1.xml"/><Relationship Id="rId14" Type="http://schemas.openxmlformats.org/officeDocument/2006/relationships/slideLayout" Target="../slideLayouts/slideLayout52.xml"/><Relationship Id="rId15" Type="http://schemas.openxmlformats.org/officeDocument/2006/relationships/slideLayout" Target="../slideLayouts/slideLayout53.xml"/><Relationship Id="rId16" Type="http://schemas.openxmlformats.org/officeDocument/2006/relationships/slideLayout" Target="../slideLayouts/slideLayout54.xml"/><Relationship Id="rId17" Type="http://schemas.openxmlformats.org/officeDocument/2006/relationships/slideLayout" Target="../slideLayouts/slideLayout55.xml"/><Relationship Id="rId18" Type="http://schemas.openxmlformats.org/officeDocument/2006/relationships/slideLayout" Target="../slideLayouts/slideLayout56.xml"/><Relationship Id="rId19" Type="http://schemas.openxmlformats.org/officeDocument/2006/relationships/slideLayout" Target="../slideLayouts/slideLayout57.xml"/><Relationship Id="rId50" Type="http://schemas.openxmlformats.org/officeDocument/2006/relationships/slideLayout" Target="../slideLayouts/slideLayout88.xml"/><Relationship Id="rId51" Type="http://schemas.openxmlformats.org/officeDocument/2006/relationships/slideLayout" Target="../slideLayouts/slideLayout89.xml"/><Relationship Id="rId52" Type="http://schemas.openxmlformats.org/officeDocument/2006/relationships/slideLayout" Target="../slideLayouts/slideLayout90.xml"/><Relationship Id="rId53" Type="http://schemas.openxmlformats.org/officeDocument/2006/relationships/theme" Target="../theme/theme4.xml"/><Relationship Id="rId40" Type="http://schemas.openxmlformats.org/officeDocument/2006/relationships/slideLayout" Target="../slideLayouts/slideLayout78.xml"/><Relationship Id="rId41" Type="http://schemas.openxmlformats.org/officeDocument/2006/relationships/slideLayout" Target="../slideLayouts/slideLayout79.xml"/><Relationship Id="rId42" Type="http://schemas.openxmlformats.org/officeDocument/2006/relationships/slideLayout" Target="../slideLayouts/slideLayout80.xml"/><Relationship Id="rId43" Type="http://schemas.openxmlformats.org/officeDocument/2006/relationships/slideLayout" Target="../slideLayouts/slideLayout81.xml"/><Relationship Id="rId44" Type="http://schemas.openxmlformats.org/officeDocument/2006/relationships/slideLayout" Target="../slideLayouts/slideLayout82.xml"/><Relationship Id="rId45" Type="http://schemas.openxmlformats.org/officeDocument/2006/relationships/slideLayout" Target="../slideLayouts/slideLayout83.xml"/><Relationship Id="rId46" Type="http://schemas.openxmlformats.org/officeDocument/2006/relationships/slideLayout" Target="../slideLayouts/slideLayout84.xml"/><Relationship Id="rId47" Type="http://schemas.openxmlformats.org/officeDocument/2006/relationships/slideLayout" Target="../slideLayouts/slideLayout85.xml"/><Relationship Id="rId48" Type="http://schemas.openxmlformats.org/officeDocument/2006/relationships/slideLayout" Target="../slideLayouts/slideLayout86.xml"/><Relationship Id="rId49" Type="http://schemas.openxmlformats.org/officeDocument/2006/relationships/slideLayout" Target="../slideLayouts/slideLayout87.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9" Type="http://schemas.openxmlformats.org/officeDocument/2006/relationships/slideLayout" Target="../slideLayouts/slideLayout47.xml"/><Relationship Id="rId30" Type="http://schemas.openxmlformats.org/officeDocument/2006/relationships/slideLayout" Target="../slideLayouts/slideLayout68.xml"/><Relationship Id="rId31" Type="http://schemas.openxmlformats.org/officeDocument/2006/relationships/slideLayout" Target="../slideLayouts/slideLayout69.xml"/><Relationship Id="rId32" Type="http://schemas.openxmlformats.org/officeDocument/2006/relationships/slideLayout" Target="../slideLayouts/slideLayout70.xml"/><Relationship Id="rId33" Type="http://schemas.openxmlformats.org/officeDocument/2006/relationships/slideLayout" Target="../slideLayouts/slideLayout71.xml"/><Relationship Id="rId34" Type="http://schemas.openxmlformats.org/officeDocument/2006/relationships/slideLayout" Target="../slideLayouts/slideLayout72.xml"/><Relationship Id="rId35" Type="http://schemas.openxmlformats.org/officeDocument/2006/relationships/slideLayout" Target="../slideLayouts/slideLayout73.xml"/><Relationship Id="rId36" Type="http://schemas.openxmlformats.org/officeDocument/2006/relationships/slideLayout" Target="../slideLayouts/slideLayout74.xml"/><Relationship Id="rId37" Type="http://schemas.openxmlformats.org/officeDocument/2006/relationships/slideLayout" Target="../slideLayouts/slideLayout75.xml"/><Relationship Id="rId38" Type="http://schemas.openxmlformats.org/officeDocument/2006/relationships/slideLayout" Target="../slideLayouts/slideLayout76.xml"/><Relationship Id="rId39" Type="http://schemas.openxmlformats.org/officeDocument/2006/relationships/slideLayout" Target="../slideLayouts/slideLayout77.xml"/><Relationship Id="rId20" Type="http://schemas.openxmlformats.org/officeDocument/2006/relationships/slideLayout" Target="../slideLayouts/slideLayout58.xml"/><Relationship Id="rId21" Type="http://schemas.openxmlformats.org/officeDocument/2006/relationships/slideLayout" Target="../slideLayouts/slideLayout59.xml"/><Relationship Id="rId22" Type="http://schemas.openxmlformats.org/officeDocument/2006/relationships/slideLayout" Target="../slideLayouts/slideLayout60.xml"/><Relationship Id="rId23" Type="http://schemas.openxmlformats.org/officeDocument/2006/relationships/slideLayout" Target="../slideLayouts/slideLayout61.xml"/><Relationship Id="rId24" Type="http://schemas.openxmlformats.org/officeDocument/2006/relationships/slideLayout" Target="../slideLayouts/slideLayout62.xml"/><Relationship Id="rId25" Type="http://schemas.openxmlformats.org/officeDocument/2006/relationships/slideLayout" Target="../slideLayouts/slideLayout63.xml"/><Relationship Id="rId26" Type="http://schemas.openxmlformats.org/officeDocument/2006/relationships/slideLayout" Target="../slideLayouts/slideLayout64.xml"/><Relationship Id="rId27" Type="http://schemas.openxmlformats.org/officeDocument/2006/relationships/slideLayout" Target="../slideLayouts/slideLayout65.xml"/><Relationship Id="rId28" Type="http://schemas.openxmlformats.org/officeDocument/2006/relationships/slideLayout" Target="../slideLayouts/slideLayout66.xml"/><Relationship Id="rId29" Type="http://schemas.openxmlformats.org/officeDocument/2006/relationships/slideLayout" Target="../slideLayouts/slideLayout67.xml"/><Relationship Id="rId10" Type="http://schemas.openxmlformats.org/officeDocument/2006/relationships/slideLayout" Target="../slideLayouts/slideLayout48.xml"/><Relationship Id="rId11" Type="http://schemas.openxmlformats.org/officeDocument/2006/relationships/slideLayout" Target="../slideLayouts/slideLayout49.xml"/><Relationship Id="rId12"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16203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162036"/>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6E727B"/>
                </a:solidFill>
                <a:latin typeface="Roboto Light"/>
                <a:ea typeface="Roboto Light"/>
                <a:cs typeface="Roboto Light"/>
                <a:sym typeface="Roboto Light"/>
              </a:rPr>
              <a:t>LivePerson Proprietary &amp; Confidential Information. © 2018 LivePerson, Inc. All Rights Reserved.</a:t>
            </a:r>
            <a:endParaRPr sz="800">
              <a:solidFill>
                <a:srgbClr val="6E727B"/>
              </a:solidFill>
              <a:latin typeface="Roboto Light"/>
              <a:ea typeface="Roboto Light"/>
              <a:cs typeface="Roboto Light"/>
              <a:sym typeface="Roboto Light"/>
            </a:endParaRPr>
          </a:p>
        </p:txBody>
      </p:sp>
      <p:sp>
        <p:nvSpPr>
          <p:cNvPr id="52" name="Google Shape;52;p13"/>
          <p:cNvSpPr txBox="1">
            <a:spLocks noGrp="1"/>
          </p:cNvSpPr>
          <p:nvPr>
            <p:ph type="title"/>
          </p:nvPr>
        </p:nvSpPr>
        <p:spPr>
          <a:xfrm>
            <a:off x="781350" y="297575"/>
            <a:ext cx="7581300" cy="39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53" name="Google Shape;53;p13"/>
          <p:cNvSpPr txBox="1">
            <a:spLocks noGrp="1"/>
          </p:cNvSpPr>
          <p:nvPr>
            <p:ph type="body" idx="1"/>
          </p:nvPr>
        </p:nvSpPr>
        <p:spPr>
          <a:xfrm>
            <a:off x="781350" y="1480150"/>
            <a:ext cx="7581300" cy="31830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1pPr>
            <a:lvl2pPr marL="914400" lvl="1"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2pPr>
            <a:lvl3pPr marL="1371600" lvl="2"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3pPr>
            <a:lvl4pPr marL="1828800" lvl="3"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4pPr>
            <a:lvl5pPr marL="2286000" lvl="4"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5pPr>
            <a:lvl6pPr marL="2743200" lvl="5"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6pPr>
            <a:lvl7pPr marL="3200400" lvl="6"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7pPr>
            <a:lvl8pPr marL="3657600" lvl="7"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8pPr>
            <a:lvl9pPr marL="4114800" lvl="8" indent="-304800" rtl="0">
              <a:lnSpc>
                <a:spcPct val="115000"/>
              </a:lnSpc>
              <a:spcBef>
                <a:spcPts val="1600"/>
              </a:spcBef>
              <a:spcAft>
                <a:spcPts val="1600"/>
              </a:spcAft>
              <a:buClr>
                <a:srgbClr val="99A2B5"/>
              </a:buClr>
              <a:buSzPts val="1200"/>
              <a:buFont typeface="Roboto Light"/>
              <a:buChar char="■"/>
              <a:defRPr sz="1200">
                <a:solidFill>
                  <a:srgbClr val="99A2B5"/>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152035"/>
        </a:solidFill>
        <a:effectLst/>
      </p:bgPr>
    </p:bg>
    <p:spTree>
      <p:nvGrpSpPr>
        <p:cNvPr id="1" name="Shape 153"/>
        <p:cNvGrpSpPr/>
        <p:nvPr/>
      </p:nvGrpSpPr>
      <p:grpSpPr>
        <a:xfrm>
          <a:off x="0" y="0"/>
          <a:ext cx="0" cy="0"/>
          <a:chOff x="0" y="0"/>
          <a:chExt cx="0" cy="0"/>
        </a:xfrm>
      </p:grpSpPr>
      <p:sp>
        <p:nvSpPr>
          <p:cNvPr id="154" name="Google Shape;154;p34"/>
          <p:cNvSpPr txBox="1"/>
          <p:nvPr/>
        </p:nvSpPr>
        <p:spPr>
          <a:xfrm>
            <a:off x="0" y="4457700"/>
            <a:ext cx="9144000" cy="685800"/>
          </a:xfrm>
          <a:prstGeom prst="rect">
            <a:avLst/>
          </a:prstGeom>
          <a:noFill/>
          <a:ln>
            <a:noFill/>
          </a:ln>
        </p:spPr>
        <p:txBody>
          <a:bodyPr spcFirstLastPara="1" wrap="square" lIns="91425" tIns="0" rIns="91425" bIns="228600" anchor="b" anchorCtr="0">
            <a:noAutofit/>
          </a:bodyPr>
          <a:lstStyle/>
          <a:p>
            <a:pPr marL="0" lvl="0" indent="0" algn="ctr" rtl="0">
              <a:spcBef>
                <a:spcPts val="0"/>
              </a:spcBef>
              <a:spcAft>
                <a:spcPts val="0"/>
              </a:spcAft>
              <a:buNone/>
            </a:pPr>
            <a:r>
              <a:rPr lang="en" sz="800">
                <a:solidFill>
                  <a:srgbClr val="171F36"/>
                </a:solidFill>
                <a:latin typeface="Roboto Light"/>
                <a:ea typeface="Roboto Light"/>
                <a:cs typeface="Roboto Light"/>
                <a:sym typeface="Roboto Light"/>
              </a:rPr>
              <a:t>LivePerson Proprietary &amp; Confidential Information. © 2019 LivePerson, Inc. All Rights Reserved.</a:t>
            </a:r>
            <a:endParaRPr sz="800">
              <a:solidFill>
                <a:srgbClr val="171F36"/>
              </a:solidFill>
              <a:latin typeface="Roboto Light"/>
              <a:ea typeface="Roboto Light"/>
              <a:cs typeface="Roboto Light"/>
              <a:sym typeface="Roboto Light"/>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32">
          <p15:clr>
            <a:srgbClr val="F06B4A"/>
          </p15:clr>
        </p15:guide>
        <p15:guide id="2" pos="5328">
          <p15:clr>
            <a:srgbClr val="F06B4A"/>
          </p15:clr>
        </p15:guide>
        <p15:guide id="3" orient="horz" pos="432">
          <p15:clr>
            <a:srgbClr val="F06B4A"/>
          </p15:clr>
        </p15:guide>
        <p15:guide id="4" orient="horz" pos="2808">
          <p15:clr>
            <a:srgbClr val="F06B4A"/>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4"/>
        <p:cNvGrpSpPr/>
        <p:nvPr/>
      </p:nvGrpSpPr>
      <p:grpSpPr>
        <a:xfrm>
          <a:off x="0" y="0"/>
          <a:ext cx="0" cy="0"/>
          <a:chOff x="0" y="0"/>
          <a:chExt cx="0" cy="0"/>
        </a:xfrm>
      </p:grpSpPr>
      <p:sp>
        <p:nvSpPr>
          <p:cNvPr id="175" name="Google Shape;175;p42"/>
          <p:cNvSpPr txBox="1">
            <a:spLocks noGrp="1"/>
          </p:cNvSpPr>
          <p:nvPr>
            <p:ph type="title"/>
          </p:nvPr>
        </p:nvSpPr>
        <p:spPr>
          <a:xfrm>
            <a:off x="781350" y="297575"/>
            <a:ext cx="7581300" cy="393600"/>
          </a:xfrm>
          <a:prstGeom prst="rect">
            <a:avLst/>
          </a:prstGeom>
          <a:noFill/>
          <a:ln>
            <a:noFill/>
          </a:ln>
        </p:spPr>
        <p:txBody>
          <a:bodyPr spcFirstLastPara="1" wrap="square" lIns="0" tIns="91425" rIns="0" bIns="91425" anchor="t" anchorCtr="0">
            <a:noAutofit/>
          </a:bodyPr>
          <a:lstStyle>
            <a:lvl1pPr lvl="0" rtl="0">
              <a:spcBef>
                <a:spcPts val="0"/>
              </a:spcBef>
              <a:spcAft>
                <a:spcPts val="0"/>
              </a:spcAft>
              <a:buClr>
                <a:schemeClr val="dk1"/>
              </a:buClr>
              <a:buSzPts val="2200"/>
              <a:buFont typeface="Roboto Slab Light"/>
              <a:buNone/>
              <a:defRPr sz="2200">
                <a:solidFill>
                  <a:schemeClr val="dk1"/>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76" name="Google Shape;176;p42"/>
          <p:cNvSpPr txBox="1"/>
          <p:nvPr/>
        </p:nvSpPr>
        <p:spPr>
          <a:xfrm>
            <a:off x="7917010" y="4768800"/>
            <a:ext cx="1134300" cy="37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800">
                <a:solidFill>
                  <a:srgbClr val="99A2B5"/>
                </a:solidFill>
                <a:latin typeface="Roboto Light"/>
                <a:ea typeface="Roboto Light"/>
                <a:cs typeface="Roboto Light"/>
                <a:sym typeface="Roboto Light"/>
              </a:rPr>
              <a:t>‹#›</a:t>
            </a:fld>
            <a:endParaRPr sz="800">
              <a:solidFill>
                <a:srgbClr val="99A2B5"/>
              </a:solidFill>
              <a:latin typeface="Roboto Light"/>
              <a:ea typeface="Roboto Light"/>
              <a:cs typeface="Roboto Light"/>
              <a:sym typeface="Roboto Light"/>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 id="2147483734" r:id="rId49"/>
    <p:sldLayoutId id="2147483735" r:id="rId50"/>
    <p:sldLayoutId id="2147483736" r:id="rId51"/>
    <p:sldLayoutId id="2147483737"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92">
          <p15:clr>
            <a:srgbClr val="EA4335"/>
          </p15:clr>
        </p15:guide>
        <p15:guide id="2" pos="5268">
          <p15:clr>
            <a:srgbClr val="EA4335"/>
          </p15:clr>
        </p15:guide>
        <p15:guide id="3" orient="horz" pos="432">
          <p15:clr>
            <a:srgbClr val="EA4335"/>
          </p15:clr>
        </p15:guide>
        <p15:guide id="4" orient="horz" pos="280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6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6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xml"/><Relationship Id="rId3" Type="http://schemas.openxmlformats.org/officeDocument/2006/relationships/image" Target="../media/image1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9.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3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xml"/><Relationship Id="rId3" Type="http://schemas.openxmlformats.org/officeDocument/2006/relationships/image" Target="../media/image28.gif"/></Relationships>
</file>

<file path=ppt/slides/_rels/slide22.xml.rels><?xml version="1.0" encoding="UTF-8" standalone="yes"?>
<Relationships xmlns="http://schemas.openxmlformats.org/package/2006/relationships"><Relationship Id="rId3" Type="http://schemas.openxmlformats.org/officeDocument/2006/relationships/hyperlink" Target="https://knowledge.liveperson.com/user-guide-summary-of-enhancements.html" TargetMode="External"/><Relationship Id="rId4" Type="http://schemas.openxmlformats.org/officeDocument/2006/relationships/image" Target="../media/image5.png"/><Relationship Id="rId1" Type="http://schemas.openxmlformats.org/officeDocument/2006/relationships/slideLayout" Target="../slideLayouts/slideLayout2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5.png"/><Relationship Id="rId1" Type="http://schemas.openxmlformats.org/officeDocument/2006/relationships/slideLayout" Target="../slideLayouts/slideLayout60.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image" Target="../media/image1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1" Type="http://schemas.openxmlformats.org/officeDocument/2006/relationships/slideLayout" Target="../slideLayouts/slideLayout2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xml"/><Relationship Id="rId3"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450"/>
        <p:cNvGrpSpPr/>
        <p:nvPr/>
      </p:nvGrpSpPr>
      <p:grpSpPr>
        <a:xfrm>
          <a:off x="0" y="0"/>
          <a:ext cx="0" cy="0"/>
          <a:chOff x="0" y="0"/>
          <a:chExt cx="0" cy="0"/>
        </a:xfrm>
      </p:grpSpPr>
      <p:pic>
        <p:nvPicPr>
          <p:cNvPr id="451" name="Google Shape;451;p95"/>
          <p:cNvPicPr preferRelativeResize="0"/>
          <p:nvPr/>
        </p:nvPicPr>
        <p:blipFill rotWithShape="1">
          <a:blip r:embed="rId3">
            <a:alphaModFix amt="17000"/>
          </a:blip>
          <a:srcRect l="-230" t="22191" r="230" b="2812"/>
          <a:stretch/>
        </p:blipFill>
        <p:spPr>
          <a:xfrm flipH="1">
            <a:off x="-6" y="226423"/>
            <a:ext cx="9144006" cy="5143503"/>
          </a:xfrm>
          <a:prstGeom prst="rect">
            <a:avLst/>
          </a:prstGeom>
          <a:noFill/>
          <a:ln>
            <a:noFill/>
          </a:ln>
        </p:spPr>
      </p:pic>
      <p:sp>
        <p:nvSpPr>
          <p:cNvPr id="452" name="Google Shape;452;p95"/>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
        <p:nvSpPr>
          <p:cNvPr id="453" name="Google Shape;453;p95"/>
          <p:cNvSpPr txBox="1"/>
          <p:nvPr/>
        </p:nvSpPr>
        <p:spPr>
          <a:xfrm>
            <a:off x="645804" y="1837652"/>
            <a:ext cx="7576500" cy="203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200" dirty="0">
                <a:solidFill>
                  <a:srgbClr val="FFFFFF"/>
                </a:solidFill>
                <a:latin typeface="+mj-lt"/>
                <a:ea typeface="Roboto Slab Light"/>
                <a:cs typeface="Roboto Slab Light"/>
                <a:sym typeface="Roboto Slab Light"/>
              </a:rPr>
              <a:t>Enhanced agent workspace for messaging</a:t>
            </a:r>
            <a:endParaRPr sz="4200" dirty="0">
              <a:solidFill>
                <a:srgbClr val="FFFFFF"/>
              </a:solidFill>
              <a:latin typeface="+mj-lt"/>
              <a:ea typeface="Roboto Slab Light"/>
              <a:cs typeface="Roboto Slab Light"/>
              <a:sym typeface="Roboto Slab Light"/>
            </a:endParaRPr>
          </a:p>
          <a:p>
            <a:pPr marL="0" lvl="0" indent="0" algn="l" rtl="0">
              <a:spcBef>
                <a:spcPts val="0"/>
              </a:spcBef>
              <a:spcAft>
                <a:spcPts val="0"/>
              </a:spcAft>
              <a:buNone/>
            </a:pPr>
            <a:endParaRPr sz="4200" dirty="0">
              <a:solidFill>
                <a:srgbClr val="FFFFFF"/>
              </a:solidFill>
              <a:latin typeface="Roboto Slab Light"/>
              <a:ea typeface="Roboto Slab Light"/>
              <a:cs typeface="Roboto Slab Light"/>
              <a:sym typeface="Roboto Slab Light"/>
            </a:endParaRPr>
          </a:p>
        </p:txBody>
      </p:sp>
      <p:pic>
        <p:nvPicPr>
          <p:cNvPr id="454" name="Google Shape;454;p95"/>
          <p:cNvPicPr preferRelativeResize="0"/>
          <p:nvPr/>
        </p:nvPicPr>
        <p:blipFill rotWithShape="1">
          <a:blip r:embed="rId4">
            <a:alphaModFix/>
          </a:blip>
          <a:srcRect/>
          <a:stretch/>
        </p:blipFill>
        <p:spPr>
          <a:xfrm>
            <a:off x="781353" y="690291"/>
            <a:ext cx="1508100" cy="251700"/>
          </a:xfrm>
          <a:prstGeom prst="rect">
            <a:avLst/>
          </a:prstGeom>
          <a:noFill/>
          <a:ln>
            <a:noFill/>
          </a:ln>
        </p:spPr>
      </p:pic>
      <p:sp>
        <p:nvSpPr>
          <p:cNvPr id="455" name="Google Shape;455;p95"/>
          <p:cNvSpPr txBox="1"/>
          <p:nvPr/>
        </p:nvSpPr>
        <p:spPr>
          <a:xfrm>
            <a:off x="669521" y="1428750"/>
            <a:ext cx="9819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sp>
        <p:nvSpPr>
          <p:cNvPr id="456" name="Google Shape;456;p95"/>
          <p:cNvSpPr txBox="1"/>
          <p:nvPr/>
        </p:nvSpPr>
        <p:spPr>
          <a:xfrm>
            <a:off x="673318" y="3050538"/>
            <a:ext cx="7839600" cy="7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FFFF"/>
                </a:solidFill>
                <a:latin typeface="+mj-lt"/>
                <a:ea typeface="Roboto Light"/>
                <a:cs typeface="Roboto Light"/>
                <a:sym typeface="Roboto Light"/>
              </a:rPr>
              <a:t>Training: transitioning &amp; using new features</a:t>
            </a:r>
            <a:endParaRPr sz="1800" dirty="0">
              <a:solidFill>
                <a:srgbClr val="FFFFFF"/>
              </a:solidFill>
              <a:latin typeface="+mj-l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104"/>
          <p:cNvSpPr txBox="1">
            <a:spLocks noGrp="1"/>
          </p:cNvSpPr>
          <p:nvPr>
            <p:ph type="title" idx="4294967295"/>
          </p:nvPr>
        </p:nvSpPr>
        <p:spPr>
          <a:xfrm>
            <a:off x="3545850" y="240700"/>
            <a:ext cx="2052300" cy="498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sz="2000">
                <a:solidFill>
                  <a:schemeClr val="lt1"/>
                </a:solidFill>
                <a:latin typeface="+mj-lt"/>
              </a:rPr>
              <a:t>Your workspace</a:t>
            </a:r>
            <a:endParaRPr sz="1400">
              <a:latin typeface="+mj-lt"/>
            </a:endParaRPr>
          </a:p>
        </p:txBody>
      </p:sp>
      <p:sp>
        <p:nvSpPr>
          <p:cNvPr id="532" name="Google Shape;532;p104"/>
          <p:cNvSpPr txBox="1"/>
          <p:nvPr/>
        </p:nvSpPr>
        <p:spPr>
          <a:xfrm>
            <a:off x="525000" y="794900"/>
            <a:ext cx="3666900" cy="33111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1800"/>
              </a:spcBef>
              <a:spcAft>
                <a:spcPts val="0"/>
              </a:spcAft>
              <a:buClr>
                <a:schemeClr val="dk1"/>
              </a:buClr>
              <a:buSzPts val="1100"/>
              <a:buFont typeface="Arial"/>
              <a:buNone/>
            </a:pPr>
            <a:r>
              <a:rPr lang="en" sz="1200" b="1" dirty="0">
                <a:solidFill>
                  <a:schemeClr val="lt1"/>
                </a:solidFill>
                <a:latin typeface="+mj-lt"/>
                <a:ea typeface="Roboto"/>
                <a:cs typeface="Roboto"/>
                <a:sym typeface="Roboto"/>
              </a:rPr>
              <a:t>My Connections</a:t>
            </a:r>
            <a:endParaRPr sz="1200" b="1" dirty="0">
              <a:solidFill>
                <a:schemeClr val="lt1"/>
              </a:solidFill>
              <a:latin typeface="+mj-lt"/>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dirty="0">
                <a:solidFill>
                  <a:schemeClr val="lt1"/>
                </a:solidFill>
                <a:latin typeface="+mj-lt"/>
                <a:ea typeface="Roboto Light"/>
                <a:cs typeface="Roboto Light"/>
                <a:sym typeface="Roboto Light"/>
              </a:rPr>
              <a:t>The My Connections list includes all of the recent conversations that were assigned to you, including conversations that were recently closed. </a:t>
            </a:r>
            <a:endParaRPr sz="1200" dirty="0">
              <a:solidFill>
                <a:schemeClr val="lt1"/>
              </a:solidFill>
              <a:latin typeface="+mj-lt"/>
              <a:ea typeface="Roboto Light"/>
              <a:cs typeface="Roboto Light"/>
              <a:sym typeface="Roboto Light"/>
            </a:endParaRPr>
          </a:p>
          <a:p>
            <a:pPr marL="0" lvl="0" indent="0" algn="l" rtl="0">
              <a:lnSpc>
                <a:spcPct val="115000"/>
              </a:lnSpc>
              <a:spcBef>
                <a:spcPts val="1200"/>
              </a:spcBef>
              <a:spcAft>
                <a:spcPts val="0"/>
              </a:spcAft>
              <a:buClr>
                <a:schemeClr val="dk1"/>
              </a:buClr>
              <a:buSzPts val="1100"/>
              <a:buFont typeface="Arial"/>
              <a:buNone/>
            </a:pPr>
            <a:r>
              <a:rPr lang="en" sz="1200" b="1" dirty="0">
                <a:solidFill>
                  <a:schemeClr val="lt1"/>
                </a:solidFill>
                <a:latin typeface="+mj-lt"/>
                <a:ea typeface="Roboto"/>
                <a:cs typeface="Roboto"/>
                <a:sym typeface="Roboto"/>
              </a:rPr>
              <a:t>All Connections</a:t>
            </a:r>
            <a:endParaRPr sz="1200" b="1" dirty="0">
              <a:solidFill>
                <a:schemeClr val="lt1"/>
              </a:solidFill>
              <a:latin typeface="+mj-lt"/>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dirty="0">
                <a:solidFill>
                  <a:schemeClr val="lt1"/>
                </a:solidFill>
                <a:latin typeface="+mj-lt"/>
                <a:ea typeface="Roboto Light"/>
                <a:cs typeface="Roboto Light"/>
                <a:sym typeface="Roboto Light"/>
              </a:rPr>
              <a:t>While the My Connections list only stores conversations that were recently handled*, the All Connections list includes all of the conversations you have handled historically. </a:t>
            </a:r>
            <a:endParaRPr sz="1200" dirty="0">
              <a:solidFill>
                <a:schemeClr val="lt1"/>
              </a:solidFill>
              <a:latin typeface="+mj-lt"/>
              <a:ea typeface="Roboto Light"/>
              <a:cs typeface="Roboto Light"/>
              <a:sym typeface="Roboto Light"/>
            </a:endParaRPr>
          </a:p>
          <a:p>
            <a:pPr marL="0" lvl="0" indent="0" algn="l" rtl="0">
              <a:lnSpc>
                <a:spcPct val="115000"/>
              </a:lnSpc>
              <a:spcBef>
                <a:spcPts val="1200"/>
              </a:spcBef>
              <a:spcAft>
                <a:spcPts val="0"/>
              </a:spcAft>
              <a:buClr>
                <a:schemeClr val="dk1"/>
              </a:buClr>
              <a:buSzPts val="1100"/>
              <a:buFont typeface="Arial"/>
              <a:buNone/>
            </a:pPr>
            <a:endParaRPr sz="1200" dirty="0">
              <a:solidFill>
                <a:schemeClr val="lt1"/>
              </a:solidFill>
              <a:latin typeface="+mj-lt"/>
              <a:ea typeface="Roboto Light"/>
              <a:cs typeface="Roboto Light"/>
              <a:sym typeface="Roboto Light"/>
            </a:endParaRPr>
          </a:p>
          <a:p>
            <a:pPr marL="0" lvl="0" indent="0" algn="l" rtl="0">
              <a:lnSpc>
                <a:spcPct val="115000"/>
              </a:lnSpc>
              <a:spcBef>
                <a:spcPts val="1200"/>
              </a:spcBef>
              <a:spcAft>
                <a:spcPts val="0"/>
              </a:spcAft>
              <a:buClr>
                <a:schemeClr val="dk1"/>
              </a:buClr>
              <a:buSzPts val="1100"/>
              <a:buFont typeface="Arial"/>
              <a:buNone/>
            </a:pPr>
            <a:r>
              <a:rPr lang="en" sz="900" dirty="0">
                <a:solidFill>
                  <a:srgbClr val="FF720B"/>
                </a:solidFill>
                <a:latin typeface="+mj-lt"/>
                <a:ea typeface="Roboto Light"/>
                <a:cs typeface="Roboto Light"/>
                <a:sym typeface="Roboto Light"/>
              </a:rPr>
              <a:t>*</a:t>
            </a:r>
            <a:r>
              <a:rPr lang="en" sz="900" b="1" dirty="0">
                <a:solidFill>
                  <a:srgbClr val="FF720B"/>
                </a:solidFill>
                <a:latin typeface="+mj-lt"/>
                <a:ea typeface="Roboto"/>
                <a:cs typeface="Roboto"/>
                <a:sym typeface="Roboto"/>
              </a:rPr>
              <a:t>Please note:</a:t>
            </a:r>
            <a:r>
              <a:rPr lang="en" sz="900" dirty="0">
                <a:solidFill>
                  <a:srgbClr val="FF720B"/>
                </a:solidFill>
                <a:latin typeface="+mj-lt"/>
                <a:ea typeface="Roboto Light"/>
                <a:cs typeface="Roboto Light"/>
                <a:sym typeface="Roboto Light"/>
              </a:rPr>
              <a:t> conversations are stored from 24 hours to up to 2 weeks in the My Connections tab, depending on the configuration of your contact center. </a:t>
            </a:r>
            <a:endParaRPr sz="1000" dirty="0">
              <a:solidFill>
                <a:schemeClr val="lt1"/>
              </a:solidFill>
              <a:latin typeface="+mj-lt"/>
              <a:ea typeface="Roboto Light"/>
              <a:cs typeface="Roboto Light"/>
              <a:sym typeface="Roboto Light"/>
            </a:endParaRPr>
          </a:p>
          <a:p>
            <a:pPr marL="0" lvl="0" indent="0" algn="l" rtl="0">
              <a:spcBef>
                <a:spcPts val="1200"/>
              </a:spcBef>
              <a:spcAft>
                <a:spcPts val="0"/>
              </a:spcAft>
              <a:buNone/>
            </a:pPr>
            <a:endParaRPr dirty="0">
              <a:latin typeface="+mj-lt"/>
            </a:endParaRPr>
          </a:p>
        </p:txBody>
      </p:sp>
      <p:pic>
        <p:nvPicPr>
          <p:cNvPr id="533" name="Google Shape;533;p104"/>
          <p:cNvPicPr preferRelativeResize="0"/>
          <p:nvPr/>
        </p:nvPicPr>
        <p:blipFill rotWithShape="1">
          <a:blip r:embed="rId3">
            <a:alphaModFix/>
          </a:blip>
          <a:srcRect r="31478"/>
          <a:stretch/>
        </p:blipFill>
        <p:spPr>
          <a:xfrm>
            <a:off x="4191900" y="739300"/>
            <a:ext cx="4952099" cy="40652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105"/>
          <p:cNvSpPr txBox="1">
            <a:spLocks noGrp="1"/>
          </p:cNvSpPr>
          <p:nvPr>
            <p:ph type="title" idx="4294967295"/>
          </p:nvPr>
        </p:nvSpPr>
        <p:spPr>
          <a:xfrm>
            <a:off x="2560650" y="187300"/>
            <a:ext cx="4022700" cy="498600"/>
          </a:xfrm>
          <a:prstGeom prst="rect">
            <a:avLst/>
          </a:prstGeom>
        </p:spPr>
        <p:txBody>
          <a:bodyPr spcFirstLastPara="1" wrap="square" lIns="0" tIns="91425" rIns="0" bIns="91425" anchor="t" anchorCtr="0">
            <a:noAutofit/>
          </a:bodyPr>
          <a:lstStyle/>
          <a:p>
            <a:pPr marL="0" lvl="0" indent="0" algn="l" rtl="0">
              <a:spcBef>
                <a:spcPts val="0"/>
              </a:spcBef>
              <a:spcAft>
                <a:spcPts val="0"/>
              </a:spcAft>
              <a:buClr>
                <a:srgbClr val="000000"/>
              </a:buClr>
              <a:buSzPts val="1100"/>
              <a:buFont typeface="Arial"/>
              <a:buNone/>
            </a:pPr>
            <a:r>
              <a:rPr lang="en" sz="2000" dirty="0">
                <a:solidFill>
                  <a:schemeClr val="lt1"/>
                </a:solidFill>
                <a:latin typeface="+mj-lt"/>
              </a:rPr>
              <a:t>Conversation statuses and filters</a:t>
            </a:r>
            <a:endParaRPr sz="1400" dirty="0">
              <a:latin typeface="+mj-lt"/>
            </a:endParaRPr>
          </a:p>
        </p:txBody>
      </p:sp>
      <p:graphicFrame>
        <p:nvGraphicFramePr>
          <p:cNvPr id="539" name="Google Shape;539;p105"/>
          <p:cNvGraphicFramePr/>
          <p:nvPr>
            <p:extLst>
              <p:ext uri="{D42A27DB-BD31-4B8C-83A1-F6EECF244321}">
                <p14:modId xmlns:p14="http://schemas.microsoft.com/office/powerpoint/2010/main" val="1649404349"/>
              </p:ext>
            </p:extLst>
          </p:nvPr>
        </p:nvGraphicFramePr>
        <p:xfrm>
          <a:off x="719038" y="872230"/>
          <a:ext cx="7705925" cy="3710625"/>
        </p:xfrm>
        <a:graphic>
          <a:graphicData uri="http://schemas.openxmlformats.org/drawingml/2006/table">
            <a:tbl>
              <a:tblPr>
                <a:noFill/>
                <a:tableStyleId>{5E69932F-50C8-4615-9431-91403C41F80A}</a:tableStyleId>
              </a:tblPr>
              <a:tblGrid>
                <a:gridCol w="1647850"/>
                <a:gridCol w="1715175"/>
                <a:gridCol w="2273325"/>
                <a:gridCol w="2069575"/>
              </a:tblGrid>
              <a:tr h="540825">
                <a:tc>
                  <a:txBody>
                    <a:bodyPr/>
                    <a:lstStyle/>
                    <a:p>
                      <a:pPr marL="0" lvl="0" indent="0" algn="ctr" rtl="0">
                        <a:spcBef>
                          <a:spcPts val="0"/>
                        </a:spcBef>
                        <a:spcAft>
                          <a:spcPts val="0"/>
                        </a:spcAft>
                        <a:buNone/>
                      </a:pPr>
                      <a:r>
                        <a:rPr lang="en" b="1">
                          <a:solidFill>
                            <a:srgbClr val="FFFFFF"/>
                          </a:solidFill>
                          <a:latin typeface="+mj-lt"/>
                        </a:rPr>
                        <a:t>Status</a:t>
                      </a:r>
                      <a:endParaRPr b="1">
                        <a:solidFill>
                          <a:srgbClr val="FFFFFF"/>
                        </a:solidFill>
                        <a:latin typeface="+mj-lt"/>
                      </a:endParaRPr>
                    </a:p>
                  </a:txBody>
                  <a:tcPr marL="91425" marR="91425" marT="91425" marB="91425" anchor="ctr"/>
                </a:tc>
                <a:tc>
                  <a:txBody>
                    <a:bodyPr/>
                    <a:lstStyle/>
                    <a:p>
                      <a:pPr marL="0" lvl="0" indent="0" algn="ctr" rtl="0">
                        <a:spcBef>
                          <a:spcPts val="0"/>
                        </a:spcBef>
                        <a:spcAft>
                          <a:spcPts val="0"/>
                        </a:spcAft>
                        <a:buNone/>
                      </a:pPr>
                      <a:r>
                        <a:rPr lang="en" b="1">
                          <a:solidFill>
                            <a:srgbClr val="FFFFFF"/>
                          </a:solidFill>
                          <a:latin typeface="+mj-lt"/>
                        </a:rPr>
                        <a:t>Icon</a:t>
                      </a:r>
                      <a:endParaRPr b="1">
                        <a:solidFill>
                          <a:srgbClr val="FFFFFF"/>
                        </a:solidFill>
                        <a:latin typeface="+mj-lt"/>
                      </a:endParaRPr>
                    </a:p>
                  </a:txBody>
                  <a:tcPr marL="91425" marR="91425" marT="91425" marB="91425" anchor="ctr"/>
                </a:tc>
                <a:tc>
                  <a:txBody>
                    <a:bodyPr/>
                    <a:lstStyle/>
                    <a:p>
                      <a:pPr marL="0" lvl="0" indent="0" algn="ctr" rtl="0">
                        <a:spcBef>
                          <a:spcPts val="0"/>
                        </a:spcBef>
                        <a:spcAft>
                          <a:spcPts val="0"/>
                        </a:spcAft>
                        <a:buNone/>
                      </a:pPr>
                      <a:r>
                        <a:rPr lang="en" b="1">
                          <a:solidFill>
                            <a:srgbClr val="FFFFFF"/>
                          </a:solidFill>
                          <a:latin typeface="+mj-lt"/>
                        </a:rPr>
                        <a:t>Description</a:t>
                      </a:r>
                      <a:endParaRPr b="1">
                        <a:solidFill>
                          <a:srgbClr val="FFFFFF"/>
                        </a:solidFill>
                        <a:latin typeface="+mj-lt"/>
                      </a:endParaRPr>
                    </a:p>
                  </a:txBody>
                  <a:tcPr marL="91425" marR="91425" marT="91425" marB="91425" anchor="ctr"/>
                </a:tc>
                <a:tc>
                  <a:txBody>
                    <a:bodyPr/>
                    <a:lstStyle/>
                    <a:p>
                      <a:pPr marL="0" lvl="0" indent="0" algn="ctr" rtl="0">
                        <a:spcBef>
                          <a:spcPts val="0"/>
                        </a:spcBef>
                        <a:spcAft>
                          <a:spcPts val="0"/>
                        </a:spcAft>
                        <a:buNone/>
                      </a:pPr>
                      <a:r>
                        <a:rPr lang="en" b="1">
                          <a:solidFill>
                            <a:srgbClr val="FFFFFF"/>
                          </a:solidFill>
                          <a:latin typeface="+mj-lt"/>
                        </a:rPr>
                        <a:t>Use</a:t>
                      </a:r>
                      <a:endParaRPr b="1">
                        <a:solidFill>
                          <a:srgbClr val="FFFFFF"/>
                        </a:solidFill>
                        <a:latin typeface="+mj-lt"/>
                      </a:endParaRPr>
                    </a:p>
                  </a:txBody>
                  <a:tcPr marL="91425" marR="91425" marT="91425" marB="91425" anchor="ctr"/>
                </a:tc>
              </a:tr>
              <a:tr h="546075">
                <a:tc>
                  <a:txBody>
                    <a:bodyPr/>
                    <a:lstStyle/>
                    <a:p>
                      <a:pPr marL="0" lvl="0" indent="0" algn="l" rtl="0">
                        <a:spcBef>
                          <a:spcPts val="0"/>
                        </a:spcBef>
                        <a:spcAft>
                          <a:spcPts val="0"/>
                        </a:spcAft>
                        <a:buNone/>
                      </a:pPr>
                      <a:r>
                        <a:rPr lang="en">
                          <a:solidFill>
                            <a:srgbClr val="FFFFFF"/>
                          </a:solidFill>
                          <a:latin typeface="+mj-lt"/>
                        </a:rPr>
                        <a:t>Ongoing</a:t>
                      </a:r>
                      <a:endParaRPr>
                        <a:solidFill>
                          <a:srgbClr val="FFFFFF"/>
                        </a:solidFill>
                        <a:latin typeface="+mj-lt"/>
                      </a:endParaRPr>
                    </a:p>
                  </a:txBody>
                  <a:tcPr marL="91425" marR="91425" marT="91425" marB="91425" anchor="b"/>
                </a:tc>
                <a:tc>
                  <a:txBody>
                    <a:bodyPr/>
                    <a:lstStyle/>
                    <a:p>
                      <a:pPr marL="0" lvl="0" indent="0" algn="l" rtl="0">
                        <a:spcBef>
                          <a:spcPts val="0"/>
                        </a:spcBef>
                        <a:spcAft>
                          <a:spcPts val="0"/>
                        </a:spcAft>
                        <a:buNone/>
                      </a:pPr>
                      <a:endParaRPr>
                        <a:latin typeface="+mj-lt"/>
                      </a:endParaRPr>
                    </a:p>
                  </a:txBody>
                  <a:tcPr marL="91425" marR="91425" marT="91425" marB="91425"/>
                </a:tc>
                <a:tc>
                  <a:txBody>
                    <a:bodyPr/>
                    <a:lstStyle/>
                    <a:p>
                      <a:pPr marL="0" lvl="0" indent="0" algn="l" rtl="0">
                        <a:spcBef>
                          <a:spcPts val="0"/>
                        </a:spcBef>
                        <a:spcAft>
                          <a:spcPts val="0"/>
                        </a:spcAft>
                        <a:buNone/>
                      </a:pPr>
                      <a:r>
                        <a:rPr lang="en" sz="1000">
                          <a:solidFill>
                            <a:schemeClr val="lt1"/>
                          </a:solidFill>
                          <a:latin typeface="+mj-lt"/>
                          <a:ea typeface="Roboto Light"/>
                          <a:cs typeface="Roboto Light"/>
                          <a:sym typeface="Roboto Light"/>
                        </a:rPr>
                        <a:t>Ongoing conversations are open conversations that are currently active. </a:t>
                      </a:r>
                      <a:endParaRPr sz="1000">
                        <a:solidFill>
                          <a:schemeClr val="lt1"/>
                        </a:solidFill>
                        <a:latin typeface="+mj-lt"/>
                        <a:ea typeface="Roboto Light"/>
                        <a:cs typeface="Roboto Light"/>
                        <a:sym typeface="Roboto Light"/>
                      </a:endParaRPr>
                    </a:p>
                  </a:txBody>
                  <a:tcPr marL="91425" marR="91425" marT="91425" marB="91425"/>
                </a:tc>
                <a:tc>
                  <a:txBody>
                    <a:bodyPr/>
                    <a:lstStyle/>
                    <a:p>
                      <a:pPr marL="0" lvl="0" indent="0" algn="l" rtl="0">
                        <a:spcBef>
                          <a:spcPts val="0"/>
                        </a:spcBef>
                        <a:spcAft>
                          <a:spcPts val="0"/>
                        </a:spcAft>
                        <a:buNone/>
                      </a:pPr>
                      <a:r>
                        <a:rPr lang="en" sz="1000">
                          <a:solidFill>
                            <a:schemeClr val="lt1"/>
                          </a:solidFill>
                          <a:latin typeface="+mj-lt"/>
                          <a:ea typeface="Roboto Light"/>
                          <a:cs typeface="Roboto Light"/>
                          <a:sym typeface="Roboto Light"/>
                        </a:rPr>
                        <a:t>These conversations are in the list by default and </a:t>
                      </a:r>
                      <a:r>
                        <a:rPr lang="en" sz="1000" b="1">
                          <a:solidFill>
                            <a:schemeClr val="lt1"/>
                          </a:solidFill>
                          <a:latin typeface="+mj-lt"/>
                          <a:ea typeface="Roboto"/>
                          <a:cs typeface="Roboto"/>
                          <a:sym typeface="Roboto"/>
                        </a:rPr>
                        <a:t>cannot</a:t>
                      </a:r>
                      <a:r>
                        <a:rPr lang="en" sz="1000">
                          <a:solidFill>
                            <a:schemeClr val="lt1"/>
                          </a:solidFill>
                          <a:latin typeface="+mj-lt"/>
                          <a:ea typeface="Roboto Light"/>
                          <a:cs typeface="Roboto Light"/>
                          <a:sym typeface="Roboto Light"/>
                        </a:rPr>
                        <a:t> be filtered out. </a:t>
                      </a:r>
                      <a:endParaRPr sz="1000">
                        <a:solidFill>
                          <a:schemeClr val="lt1"/>
                        </a:solidFill>
                        <a:latin typeface="+mj-lt"/>
                        <a:ea typeface="Roboto Light"/>
                        <a:cs typeface="Roboto Light"/>
                        <a:sym typeface="Roboto Light"/>
                      </a:endParaRPr>
                    </a:p>
                  </a:txBody>
                  <a:tcPr marL="91425" marR="91425" marT="91425" marB="91425"/>
                </a:tc>
              </a:tr>
              <a:tr h="546075">
                <a:tc>
                  <a:txBody>
                    <a:bodyPr/>
                    <a:lstStyle/>
                    <a:p>
                      <a:pPr marL="0" lvl="0" indent="0" algn="l" rtl="0">
                        <a:spcBef>
                          <a:spcPts val="0"/>
                        </a:spcBef>
                        <a:spcAft>
                          <a:spcPts val="0"/>
                        </a:spcAft>
                        <a:buNone/>
                      </a:pPr>
                      <a:r>
                        <a:rPr lang="en">
                          <a:solidFill>
                            <a:srgbClr val="FFFFFF"/>
                          </a:solidFill>
                          <a:latin typeface="+mj-lt"/>
                        </a:rPr>
                        <a:t>Overdue</a:t>
                      </a:r>
                      <a:endParaRPr>
                        <a:solidFill>
                          <a:srgbClr val="FFFFFF"/>
                        </a:solidFill>
                        <a:latin typeface="+mj-lt"/>
                      </a:endParaRPr>
                    </a:p>
                  </a:txBody>
                  <a:tcPr marL="91425" marR="91425" marT="91425" marB="91425" anchor="b"/>
                </a:tc>
                <a:tc>
                  <a:txBody>
                    <a:bodyPr/>
                    <a:lstStyle/>
                    <a:p>
                      <a:pPr marL="0" lvl="0" indent="0" algn="l" rtl="0">
                        <a:spcBef>
                          <a:spcPts val="0"/>
                        </a:spcBef>
                        <a:spcAft>
                          <a:spcPts val="0"/>
                        </a:spcAft>
                        <a:buNone/>
                      </a:pPr>
                      <a:endParaRPr>
                        <a:latin typeface="+mj-lt"/>
                      </a:endParaRPr>
                    </a:p>
                  </a:txBody>
                  <a:tcPr marL="91425" marR="91425" marT="91425" marB="91425"/>
                </a:tc>
                <a:tc>
                  <a:txBody>
                    <a:bodyPr/>
                    <a:lstStyle/>
                    <a:p>
                      <a:pPr marL="0" lvl="0" indent="0" algn="l" rtl="0">
                        <a:spcBef>
                          <a:spcPts val="0"/>
                        </a:spcBef>
                        <a:spcAft>
                          <a:spcPts val="0"/>
                        </a:spcAft>
                        <a:buNone/>
                      </a:pPr>
                      <a:r>
                        <a:rPr lang="en" sz="1000">
                          <a:solidFill>
                            <a:schemeClr val="lt1"/>
                          </a:solidFill>
                          <a:latin typeface="+mj-lt"/>
                          <a:ea typeface="Roboto Light"/>
                          <a:cs typeface="Roboto Light"/>
                          <a:sym typeface="Roboto Light"/>
                        </a:rPr>
                        <a:t>Conversations that were not answered before the SLA has expired. </a:t>
                      </a:r>
                      <a:endParaRPr>
                        <a:latin typeface="+mj-l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lt1"/>
                          </a:solidFill>
                          <a:latin typeface="+mj-lt"/>
                          <a:ea typeface="Roboto Light"/>
                          <a:cs typeface="Roboto Light"/>
                          <a:sym typeface="Roboto Light"/>
                        </a:rPr>
                        <a:t>These conversations are in the list by default and </a:t>
                      </a:r>
                      <a:r>
                        <a:rPr lang="en" sz="1000" b="1">
                          <a:solidFill>
                            <a:schemeClr val="lt1"/>
                          </a:solidFill>
                          <a:latin typeface="+mj-lt"/>
                          <a:ea typeface="Roboto"/>
                          <a:cs typeface="Roboto"/>
                          <a:sym typeface="Roboto"/>
                        </a:rPr>
                        <a:t>cannot</a:t>
                      </a:r>
                      <a:r>
                        <a:rPr lang="en" sz="1000">
                          <a:solidFill>
                            <a:schemeClr val="lt1"/>
                          </a:solidFill>
                          <a:latin typeface="+mj-lt"/>
                          <a:ea typeface="Roboto Light"/>
                          <a:cs typeface="Roboto Light"/>
                          <a:sym typeface="Roboto Light"/>
                        </a:rPr>
                        <a:t> be filtered out. </a:t>
                      </a:r>
                      <a:endParaRPr>
                        <a:latin typeface="+mj-lt"/>
                      </a:endParaRPr>
                    </a:p>
                  </a:txBody>
                  <a:tcPr marL="91425" marR="91425" marT="91425" marB="91425"/>
                </a:tc>
              </a:tr>
              <a:tr h="546075">
                <a:tc>
                  <a:txBody>
                    <a:bodyPr/>
                    <a:lstStyle/>
                    <a:p>
                      <a:pPr marL="0" lvl="0" indent="0" algn="l" rtl="0">
                        <a:spcBef>
                          <a:spcPts val="0"/>
                        </a:spcBef>
                        <a:spcAft>
                          <a:spcPts val="0"/>
                        </a:spcAft>
                        <a:buNone/>
                      </a:pPr>
                      <a:r>
                        <a:rPr lang="en">
                          <a:solidFill>
                            <a:srgbClr val="FFFFFF"/>
                          </a:solidFill>
                          <a:latin typeface="+mj-lt"/>
                        </a:rPr>
                        <a:t>Idle</a:t>
                      </a:r>
                      <a:endParaRPr>
                        <a:solidFill>
                          <a:srgbClr val="FFFFFF"/>
                        </a:solidFill>
                        <a:latin typeface="+mj-lt"/>
                      </a:endParaRPr>
                    </a:p>
                  </a:txBody>
                  <a:tcPr marL="91425" marR="91425" marT="91425" marB="91425" anchor="b"/>
                </a:tc>
                <a:tc>
                  <a:txBody>
                    <a:bodyPr/>
                    <a:lstStyle/>
                    <a:p>
                      <a:pPr marL="0" lvl="0" indent="0" algn="l" rtl="0">
                        <a:spcBef>
                          <a:spcPts val="0"/>
                        </a:spcBef>
                        <a:spcAft>
                          <a:spcPts val="0"/>
                        </a:spcAft>
                        <a:buNone/>
                      </a:pPr>
                      <a:endParaRPr>
                        <a:latin typeface="+mj-lt"/>
                      </a:endParaRPr>
                    </a:p>
                  </a:txBody>
                  <a:tcPr marL="91425" marR="91425" marT="91425" marB="91425"/>
                </a:tc>
                <a:tc>
                  <a:txBody>
                    <a:bodyPr/>
                    <a:lstStyle/>
                    <a:p>
                      <a:pPr marL="0" lvl="0" indent="0" algn="l" rtl="0">
                        <a:spcBef>
                          <a:spcPts val="0"/>
                        </a:spcBef>
                        <a:spcAft>
                          <a:spcPts val="0"/>
                        </a:spcAft>
                        <a:buNone/>
                      </a:pPr>
                      <a:r>
                        <a:rPr lang="en" sz="1000">
                          <a:solidFill>
                            <a:schemeClr val="lt1"/>
                          </a:solidFill>
                          <a:latin typeface="+mj-lt"/>
                          <a:ea typeface="Roboto Light"/>
                          <a:cs typeface="Roboto Light"/>
                          <a:sym typeface="Roboto Light"/>
                        </a:rPr>
                        <a:t>Conversations in which the consumer hasn’t replied for 5 minutes or longer, defined as inactive.</a:t>
                      </a:r>
                      <a:endParaRPr>
                        <a:latin typeface="+mj-lt"/>
                      </a:endParaRPr>
                    </a:p>
                  </a:txBody>
                  <a:tcPr marL="91425" marR="91425" marT="91425" marB="91425"/>
                </a:tc>
                <a:tc>
                  <a:txBody>
                    <a:bodyPr/>
                    <a:lstStyle/>
                    <a:p>
                      <a:pPr marL="0" lvl="0" indent="0" algn="l" rtl="0">
                        <a:spcBef>
                          <a:spcPts val="0"/>
                        </a:spcBef>
                        <a:spcAft>
                          <a:spcPts val="0"/>
                        </a:spcAft>
                        <a:buNone/>
                      </a:pPr>
                      <a:r>
                        <a:rPr lang="en" sz="1000" dirty="0">
                          <a:solidFill>
                            <a:schemeClr val="lt1"/>
                          </a:solidFill>
                          <a:latin typeface="+mj-lt"/>
                          <a:ea typeface="Roboto Light"/>
                          <a:cs typeface="Roboto Light"/>
                          <a:sym typeface="Roboto Light"/>
                        </a:rPr>
                        <a:t>These conversations are filterable. Filter them</a:t>
                      </a:r>
                      <a:r>
                        <a:rPr lang="en" sz="1000" b="1" dirty="0">
                          <a:solidFill>
                            <a:schemeClr val="lt1"/>
                          </a:solidFill>
                          <a:latin typeface="+mj-lt"/>
                          <a:ea typeface="Roboto"/>
                          <a:cs typeface="Roboto"/>
                          <a:sym typeface="Roboto"/>
                        </a:rPr>
                        <a:t> out</a:t>
                      </a:r>
                      <a:r>
                        <a:rPr lang="en" sz="1000" dirty="0">
                          <a:solidFill>
                            <a:schemeClr val="lt1"/>
                          </a:solidFill>
                          <a:latin typeface="+mj-lt"/>
                          <a:ea typeface="Roboto Light"/>
                          <a:cs typeface="Roboto Light"/>
                          <a:sym typeface="Roboto Light"/>
                        </a:rPr>
                        <a:t> </a:t>
                      </a:r>
                      <a:r>
                        <a:rPr lang="en" sz="1000" b="1" dirty="0">
                          <a:solidFill>
                            <a:schemeClr val="lt1"/>
                          </a:solidFill>
                          <a:latin typeface="+mj-lt"/>
                          <a:ea typeface="Roboto"/>
                          <a:cs typeface="Roboto"/>
                          <a:sym typeface="Roboto"/>
                        </a:rPr>
                        <a:t>of the list</a:t>
                      </a:r>
                      <a:r>
                        <a:rPr lang="en" sz="1000" dirty="0">
                          <a:solidFill>
                            <a:schemeClr val="lt1"/>
                          </a:solidFill>
                          <a:latin typeface="+mj-lt"/>
                          <a:ea typeface="Roboto Light"/>
                          <a:cs typeface="Roboto Light"/>
                          <a:sym typeface="Roboto Light"/>
                        </a:rPr>
                        <a:t> for a more succinct list of conversations that require urgent action. </a:t>
                      </a:r>
                      <a:endParaRPr dirty="0">
                        <a:latin typeface="+mj-lt"/>
                      </a:endParaRPr>
                    </a:p>
                  </a:txBody>
                  <a:tcPr marL="91425" marR="91425" marT="91425" marB="91425"/>
                </a:tc>
              </a:tr>
              <a:tr h="540825">
                <a:tc>
                  <a:txBody>
                    <a:bodyPr/>
                    <a:lstStyle/>
                    <a:p>
                      <a:pPr marL="0" lvl="0" indent="0" algn="l" rtl="0">
                        <a:spcBef>
                          <a:spcPts val="0"/>
                        </a:spcBef>
                        <a:spcAft>
                          <a:spcPts val="0"/>
                        </a:spcAft>
                        <a:buNone/>
                      </a:pPr>
                      <a:r>
                        <a:rPr lang="en">
                          <a:solidFill>
                            <a:srgbClr val="FFFFFF"/>
                          </a:solidFill>
                          <a:latin typeface="+mj-lt"/>
                        </a:rPr>
                        <a:t>Closed</a:t>
                      </a:r>
                      <a:endParaRPr>
                        <a:solidFill>
                          <a:srgbClr val="FFFFFF"/>
                        </a:solidFill>
                        <a:latin typeface="+mj-lt"/>
                      </a:endParaRPr>
                    </a:p>
                  </a:txBody>
                  <a:tcPr marL="91425" marR="91425" marT="91425" marB="91425" anchor="b"/>
                </a:tc>
                <a:tc>
                  <a:txBody>
                    <a:bodyPr/>
                    <a:lstStyle/>
                    <a:p>
                      <a:pPr marL="0" lvl="0" indent="0" algn="l" rtl="0">
                        <a:spcBef>
                          <a:spcPts val="0"/>
                        </a:spcBef>
                        <a:spcAft>
                          <a:spcPts val="0"/>
                        </a:spcAft>
                        <a:buNone/>
                      </a:pPr>
                      <a:endParaRPr>
                        <a:latin typeface="+mj-lt"/>
                      </a:endParaRPr>
                    </a:p>
                  </a:txBody>
                  <a:tcPr marL="91425" marR="91425" marT="91425" marB="91425"/>
                </a:tc>
                <a:tc>
                  <a:txBody>
                    <a:bodyPr/>
                    <a:lstStyle/>
                    <a:p>
                      <a:pPr marL="0" lvl="0" indent="0" algn="l" rtl="0">
                        <a:spcBef>
                          <a:spcPts val="0"/>
                        </a:spcBef>
                        <a:spcAft>
                          <a:spcPts val="0"/>
                        </a:spcAft>
                        <a:buNone/>
                      </a:pPr>
                      <a:r>
                        <a:rPr lang="en" sz="1000">
                          <a:solidFill>
                            <a:schemeClr val="lt1"/>
                          </a:solidFill>
                          <a:latin typeface="+mj-lt"/>
                          <a:ea typeface="Roboto Light"/>
                          <a:cs typeface="Roboto Light"/>
                          <a:sym typeface="Roboto Light"/>
                        </a:rPr>
                        <a:t>Conversations that have been marked as ‘closed’ by you, by consumers, or have been automatically closed by the system due to timeout. </a:t>
                      </a:r>
                      <a:endParaRPr>
                        <a:latin typeface="+mj-lt"/>
                      </a:endParaRPr>
                    </a:p>
                  </a:txBody>
                  <a:tcPr marL="91425" marR="91425" marT="91425" marB="91425"/>
                </a:tc>
                <a:tc>
                  <a:txBody>
                    <a:bodyPr/>
                    <a:lstStyle/>
                    <a:p>
                      <a:pPr marL="0" lvl="0" indent="0" algn="l" rtl="0">
                        <a:spcBef>
                          <a:spcPts val="0"/>
                        </a:spcBef>
                        <a:spcAft>
                          <a:spcPts val="0"/>
                        </a:spcAft>
                        <a:buNone/>
                      </a:pPr>
                      <a:r>
                        <a:rPr lang="en" sz="1000" dirty="0">
                          <a:solidFill>
                            <a:schemeClr val="lt1"/>
                          </a:solidFill>
                          <a:latin typeface="+mj-lt"/>
                          <a:ea typeface="Roboto Light"/>
                          <a:cs typeface="Roboto Light"/>
                          <a:sym typeface="Roboto Light"/>
                        </a:rPr>
                        <a:t>These conversations are filterable. Filter them </a:t>
                      </a:r>
                      <a:r>
                        <a:rPr lang="en" sz="1000" b="1" dirty="0">
                          <a:solidFill>
                            <a:schemeClr val="lt1"/>
                          </a:solidFill>
                          <a:latin typeface="+mj-lt"/>
                          <a:ea typeface="Roboto"/>
                          <a:cs typeface="Roboto"/>
                          <a:sym typeface="Roboto"/>
                        </a:rPr>
                        <a:t>into the list </a:t>
                      </a:r>
                      <a:r>
                        <a:rPr lang="en" sz="1000" dirty="0">
                          <a:solidFill>
                            <a:schemeClr val="lt1"/>
                          </a:solidFill>
                          <a:latin typeface="+mj-lt"/>
                          <a:ea typeface="Roboto Light"/>
                          <a:cs typeface="Roboto Light"/>
                          <a:sym typeface="Roboto Light"/>
                        </a:rPr>
                        <a:t>at the end of your shift, or if you have down time to review your documentation.</a:t>
                      </a:r>
                      <a:endParaRPr dirty="0">
                        <a:latin typeface="+mj-lt"/>
                      </a:endParaRPr>
                    </a:p>
                  </a:txBody>
                  <a:tcPr marL="91425" marR="91425" marT="91425" marB="91425"/>
                </a:tc>
              </a:tr>
            </a:tbl>
          </a:graphicData>
        </a:graphic>
      </p:graphicFrame>
      <p:pic>
        <p:nvPicPr>
          <p:cNvPr id="540" name="Google Shape;540;p105"/>
          <p:cNvPicPr preferRelativeResize="0"/>
          <p:nvPr/>
        </p:nvPicPr>
        <p:blipFill>
          <a:blip r:embed="rId3">
            <a:alphaModFix/>
          </a:blip>
          <a:stretch>
            <a:fillRect/>
          </a:stretch>
        </p:blipFill>
        <p:spPr>
          <a:xfrm>
            <a:off x="3103213" y="1613223"/>
            <a:ext cx="203906" cy="215900"/>
          </a:xfrm>
          <a:prstGeom prst="rect">
            <a:avLst/>
          </a:prstGeom>
          <a:noFill/>
          <a:ln>
            <a:noFill/>
          </a:ln>
        </p:spPr>
      </p:pic>
      <p:pic>
        <p:nvPicPr>
          <p:cNvPr id="541" name="Google Shape;541;p105"/>
          <p:cNvPicPr preferRelativeResize="0"/>
          <p:nvPr/>
        </p:nvPicPr>
        <p:blipFill>
          <a:blip r:embed="rId4">
            <a:alphaModFix/>
          </a:blip>
          <a:stretch>
            <a:fillRect/>
          </a:stretch>
        </p:blipFill>
        <p:spPr>
          <a:xfrm>
            <a:off x="3103215" y="2296850"/>
            <a:ext cx="203900" cy="271875"/>
          </a:xfrm>
          <a:prstGeom prst="rect">
            <a:avLst/>
          </a:prstGeom>
          <a:noFill/>
          <a:ln>
            <a:noFill/>
          </a:ln>
        </p:spPr>
      </p:pic>
      <p:pic>
        <p:nvPicPr>
          <p:cNvPr id="542" name="Google Shape;542;p105"/>
          <p:cNvPicPr preferRelativeResize="0"/>
          <p:nvPr/>
        </p:nvPicPr>
        <p:blipFill>
          <a:blip r:embed="rId5">
            <a:alphaModFix/>
          </a:blip>
          <a:stretch>
            <a:fillRect/>
          </a:stretch>
        </p:blipFill>
        <p:spPr>
          <a:xfrm>
            <a:off x="3103215" y="3135048"/>
            <a:ext cx="203900" cy="203900"/>
          </a:xfrm>
          <a:prstGeom prst="rect">
            <a:avLst/>
          </a:prstGeom>
          <a:noFill/>
          <a:ln>
            <a:noFill/>
          </a:ln>
        </p:spPr>
      </p:pic>
      <p:pic>
        <p:nvPicPr>
          <p:cNvPr id="543" name="Google Shape;543;p105"/>
          <p:cNvPicPr preferRelativeResize="0"/>
          <p:nvPr/>
        </p:nvPicPr>
        <p:blipFill>
          <a:blip r:embed="rId6">
            <a:alphaModFix/>
          </a:blip>
          <a:stretch>
            <a:fillRect/>
          </a:stretch>
        </p:blipFill>
        <p:spPr>
          <a:xfrm>
            <a:off x="3069228" y="3967350"/>
            <a:ext cx="271875" cy="27187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06"/>
          <p:cNvSpPr txBox="1">
            <a:spLocks noGrp="1"/>
          </p:cNvSpPr>
          <p:nvPr>
            <p:ph type="title"/>
          </p:nvPr>
        </p:nvSpPr>
        <p:spPr>
          <a:xfrm>
            <a:off x="180050" y="119809"/>
            <a:ext cx="8862300" cy="498600"/>
          </a:xfrm>
          <a:prstGeom prst="rect">
            <a:avLst/>
          </a:prstGeom>
        </p:spPr>
        <p:txBody>
          <a:bodyPr spcFirstLastPara="1" wrap="square" lIns="0" tIns="182875" rIns="0" bIns="0" anchor="t" anchorCtr="0">
            <a:noAutofit/>
          </a:bodyPr>
          <a:lstStyle/>
          <a:p>
            <a:pPr marL="0" lvl="0" indent="0" algn="ctr" rtl="0">
              <a:spcBef>
                <a:spcPts val="0"/>
              </a:spcBef>
              <a:spcAft>
                <a:spcPts val="0"/>
              </a:spcAft>
              <a:buNone/>
            </a:pPr>
            <a:r>
              <a:rPr lang="en" sz="2000">
                <a:solidFill>
                  <a:schemeClr val="lt1"/>
                </a:solidFill>
                <a:latin typeface="+mj-lt"/>
              </a:rPr>
              <a:t>Current experience: managing a long queue</a:t>
            </a:r>
            <a:endParaRPr sz="1400">
              <a:latin typeface="+mj-lt"/>
            </a:endParaRPr>
          </a:p>
        </p:txBody>
      </p:sp>
      <p:pic>
        <p:nvPicPr>
          <p:cNvPr id="549" name="Google Shape;549;p106" descr="Screen Shot 2017-11-12 at 9.35.04 AM.png"/>
          <p:cNvPicPr preferRelativeResize="0"/>
          <p:nvPr/>
        </p:nvPicPr>
        <p:blipFill rotWithShape="1">
          <a:blip r:embed="rId3">
            <a:alphaModFix/>
          </a:blip>
          <a:srcRect r="15203"/>
          <a:stretch/>
        </p:blipFill>
        <p:spPr>
          <a:xfrm>
            <a:off x="1238125" y="1374325"/>
            <a:ext cx="6431150" cy="3705325"/>
          </a:xfrm>
          <a:prstGeom prst="rect">
            <a:avLst/>
          </a:prstGeom>
          <a:noFill/>
          <a:ln>
            <a:noFill/>
          </a:ln>
        </p:spPr>
      </p:pic>
      <p:sp>
        <p:nvSpPr>
          <p:cNvPr id="550" name="Google Shape;550;p106"/>
          <p:cNvSpPr txBox="1"/>
          <p:nvPr/>
        </p:nvSpPr>
        <p:spPr>
          <a:xfrm>
            <a:off x="500350" y="694509"/>
            <a:ext cx="8125500" cy="7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chemeClr val="lt1"/>
                </a:solidFill>
                <a:latin typeface="+mj-lt"/>
                <a:ea typeface="Roboto Light"/>
                <a:cs typeface="Roboto Light"/>
                <a:sym typeface="Roboto Light"/>
              </a:rPr>
              <a:t>The nature of messaging means that consumers don’t always answer immediately and many go idle. When dealing with a long list of assigned conversations -  how do you keep track of which ones are active and require your attention?</a:t>
            </a:r>
            <a:endParaRPr sz="1200" dirty="0">
              <a:solidFill>
                <a:schemeClr val="lt1"/>
              </a:solidFill>
              <a:latin typeface="+mj-l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554"/>
        <p:cNvGrpSpPr/>
        <p:nvPr/>
      </p:nvGrpSpPr>
      <p:grpSpPr>
        <a:xfrm>
          <a:off x="0" y="0"/>
          <a:ext cx="0" cy="0"/>
          <a:chOff x="0" y="0"/>
          <a:chExt cx="0" cy="0"/>
        </a:xfrm>
      </p:grpSpPr>
      <p:sp>
        <p:nvSpPr>
          <p:cNvPr id="555" name="Google Shape;555;p107"/>
          <p:cNvSpPr txBox="1"/>
          <p:nvPr/>
        </p:nvSpPr>
        <p:spPr>
          <a:xfrm>
            <a:off x="642600" y="295190"/>
            <a:ext cx="7858800" cy="7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400">
              <a:solidFill>
                <a:srgbClr val="FFFFFF"/>
              </a:solidFill>
              <a:latin typeface="Roboto Slab Light"/>
              <a:ea typeface="Roboto Slab Light"/>
              <a:cs typeface="Roboto Slab Light"/>
              <a:sym typeface="Roboto Slab Light"/>
            </a:endParaRPr>
          </a:p>
        </p:txBody>
      </p:sp>
      <p:sp>
        <p:nvSpPr>
          <p:cNvPr id="556" name="Google Shape;556;p107"/>
          <p:cNvSpPr txBox="1"/>
          <p:nvPr/>
        </p:nvSpPr>
        <p:spPr>
          <a:xfrm>
            <a:off x="781350" y="572225"/>
            <a:ext cx="2619000" cy="3999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2400" dirty="0">
                <a:solidFill>
                  <a:srgbClr val="FFFFFF"/>
                </a:solidFill>
                <a:latin typeface="+mj-lt"/>
                <a:ea typeface="Roboto Slab Light"/>
                <a:cs typeface="Roboto Slab Light"/>
                <a:sym typeface="Roboto Slab Light"/>
              </a:rPr>
              <a:t>Reduce noise by filtering </a:t>
            </a:r>
            <a:br>
              <a:rPr lang="en" sz="2400" dirty="0">
                <a:solidFill>
                  <a:srgbClr val="FFFFFF"/>
                </a:solidFill>
                <a:latin typeface="+mj-lt"/>
                <a:ea typeface="Roboto Slab Light"/>
                <a:cs typeface="Roboto Slab Light"/>
                <a:sym typeface="Roboto Slab Light"/>
              </a:rPr>
            </a:br>
            <a:r>
              <a:rPr lang="en" sz="2400" dirty="0">
                <a:solidFill>
                  <a:srgbClr val="FFFFFF"/>
                </a:solidFill>
                <a:latin typeface="+mj-lt"/>
                <a:ea typeface="Roboto Slab Light"/>
                <a:cs typeface="Roboto Slab Light"/>
                <a:sym typeface="Roboto Slab Light"/>
              </a:rPr>
              <a:t>out inactive conversations</a:t>
            </a:r>
            <a:endParaRPr sz="2400" dirty="0">
              <a:solidFill>
                <a:srgbClr val="FFFFFF"/>
              </a:solidFill>
              <a:latin typeface="+mj-lt"/>
              <a:ea typeface="Roboto Slab Light"/>
              <a:cs typeface="Roboto Slab Light"/>
              <a:sym typeface="Roboto Slab Light"/>
            </a:endParaRPr>
          </a:p>
          <a:p>
            <a:pPr marL="0" lvl="0" indent="0" algn="l" rtl="0">
              <a:lnSpc>
                <a:spcPct val="115000"/>
              </a:lnSpc>
              <a:spcBef>
                <a:spcPts val="0"/>
              </a:spcBef>
              <a:spcAft>
                <a:spcPts val="0"/>
              </a:spcAft>
              <a:buNone/>
            </a:pPr>
            <a:r>
              <a:rPr lang="en" sz="1200" dirty="0">
                <a:solidFill>
                  <a:srgbClr val="FFFFFF"/>
                </a:solidFill>
                <a:latin typeface="+mj-lt"/>
                <a:ea typeface="Roboto Light"/>
                <a:cs typeface="Roboto Light"/>
                <a:sym typeface="Roboto Light"/>
              </a:rPr>
              <a:t/>
            </a:r>
            <a:br>
              <a:rPr lang="en" sz="1200" dirty="0">
                <a:solidFill>
                  <a:srgbClr val="FFFFFF"/>
                </a:solidFill>
                <a:latin typeface="+mj-lt"/>
                <a:ea typeface="Roboto Light"/>
                <a:cs typeface="Roboto Light"/>
                <a:sym typeface="Roboto Light"/>
              </a:rPr>
            </a:br>
            <a:r>
              <a:rPr lang="en" sz="1200" dirty="0">
                <a:solidFill>
                  <a:srgbClr val="FFFFFF"/>
                </a:solidFill>
                <a:latin typeface="+mj-lt"/>
                <a:ea typeface="Roboto Light"/>
                <a:cs typeface="Roboto Light"/>
                <a:sym typeface="Roboto Light"/>
              </a:rPr>
              <a:t>Remain focused on active conversations by filtering out the idle ones.</a:t>
            </a:r>
            <a:endParaRPr sz="1200" dirty="0">
              <a:solidFill>
                <a:srgbClr val="FFFFFF"/>
              </a:solidFill>
              <a:latin typeface="+mj-lt"/>
              <a:ea typeface="Roboto Light"/>
              <a:cs typeface="Roboto Light"/>
              <a:sym typeface="Roboto Light"/>
            </a:endParaRPr>
          </a:p>
          <a:p>
            <a:pPr marL="0" lvl="0" indent="0" algn="l" rtl="0">
              <a:lnSpc>
                <a:spcPct val="115000"/>
              </a:lnSpc>
              <a:spcBef>
                <a:spcPts val="1000"/>
              </a:spcBef>
              <a:spcAft>
                <a:spcPts val="0"/>
              </a:spcAft>
              <a:buNone/>
            </a:pPr>
            <a:r>
              <a:rPr lang="en" sz="1200" dirty="0">
                <a:solidFill>
                  <a:srgbClr val="FFFFFF"/>
                </a:solidFill>
                <a:latin typeface="+mj-lt"/>
                <a:ea typeface="Roboto Light"/>
                <a:cs typeface="Roboto Light"/>
                <a:sym typeface="Roboto Light"/>
              </a:rPr>
              <a:t>The shorter conversation list will help you focus and maintain a strong handle on your workload.</a:t>
            </a:r>
            <a:endParaRPr sz="1200" dirty="0">
              <a:solidFill>
                <a:srgbClr val="FFFFFF"/>
              </a:solidFill>
              <a:latin typeface="+mj-lt"/>
              <a:ea typeface="Roboto Light"/>
              <a:cs typeface="Roboto Light"/>
              <a:sym typeface="Roboto Light"/>
            </a:endParaRPr>
          </a:p>
          <a:p>
            <a:pPr marL="0" lvl="0" indent="0" algn="l" rtl="0">
              <a:lnSpc>
                <a:spcPct val="115000"/>
              </a:lnSpc>
              <a:spcBef>
                <a:spcPts val="1000"/>
              </a:spcBef>
              <a:spcAft>
                <a:spcPts val="1000"/>
              </a:spcAft>
              <a:buNone/>
            </a:pPr>
            <a:r>
              <a:rPr lang="en" sz="1200" dirty="0">
                <a:solidFill>
                  <a:srgbClr val="FFFFFF"/>
                </a:solidFill>
                <a:latin typeface="+mj-lt"/>
                <a:ea typeface="Roboto Light"/>
                <a:cs typeface="Roboto Light"/>
                <a:sym typeface="Roboto Light"/>
              </a:rPr>
              <a:t>Once a conversation becomes active again, it will automatically appear in</a:t>
            </a:r>
            <a:br>
              <a:rPr lang="en" sz="1200" dirty="0">
                <a:solidFill>
                  <a:srgbClr val="FFFFFF"/>
                </a:solidFill>
                <a:latin typeface="+mj-lt"/>
                <a:ea typeface="Roboto Light"/>
                <a:cs typeface="Roboto Light"/>
                <a:sym typeface="Roboto Light"/>
              </a:rPr>
            </a:br>
            <a:r>
              <a:rPr lang="en" sz="1200" dirty="0">
                <a:solidFill>
                  <a:srgbClr val="FFFFFF"/>
                </a:solidFill>
                <a:latin typeface="+mj-lt"/>
                <a:ea typeface="Roboto Light"/>
                <a:cs typeface="Roboto Light"/>
                <a:sym typeface="Roboto Light"/>
              </a:rPr>
              <a:t>the list. </a:t>
            </a:r>
            <a:endParaRPr sz="1200" dirty="0">
              <a:solidFill>
                <a:srgbClr val="D9D9D9"/>
              </a:solidFill>
              <a:latin typeface="+mj-lt"/>
              <a:ea typeface="Roboto Light"/>
              <a:cs typeface="Roboto Light"/>
              <a:sym typeface="Roboto Light"/>
            </a:endParaRPr>
          </a:p>
        </p:txBody>
      </p:sp>
      <p:pic>
        <p:nvPicPr>
          <p:cNvPr id="559" name="Google Shape;559;p107"/>
          <p:cNvPicPr preferRelativeResize="0"/>
          <p:nvPr/>
        </p:nvPicPr>
        <p:blipFill rotWithShape="1">
          <a:blip r:embed="rId3">
            <a:alphaModFix/>
          </a:blip>
          <a:srcRect r="22702"/>
          <a:stretch/>
        </p:blipFill>
        <p:spPr>
          <a:xfrm>
            <a:off x="3735650" y="377975"/>
            <a:ext cx="5408352" cy="3935701"/>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108"/>
          <p:cNvSpPr txBox="1">
            <a:spLocks noGrp="1"/>
          </p:cNvSpPr>
          <p:nvPr>
            <p:ph type="title" idx="4294967295"/>
          </p:nvPr>
        </p:nvSpPr>
        <p:spPr>
          <a:xfrm>
            <a:off x="356850" y="196009"/>
            <a:ext cx="8430300" cy="4986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sz="2000">
                <a:solidFill>
                  <a:schemeClr val="lt1"/>
                </a:solidFill>
                <a:latin typeface="+mj-lt"/>
              </a:rPr>
              <a:t>Current experience: conversation history can be overlooked</a:t>
            </a:r>
            <a:endParaRPr sz="1400">
              <a:latin typeface="+mj-lt"/>
            </a:endParaRPr>
          </a:p>
        </p:txBody>
      </p:sp>
      <p:sp>
        <p:nvSpPr>
          <p:cNvPr id="566" name="Google Shape;566;p108"/>
          <p:cNvSpPr txBox="1"/>
          <p:nvPr/>
        </p:nvSpPr>
        <p:spPr>
          <a:xfrm>
            <a:off x="866775" y="743584"/>
            <a:ext cx="7401000" cy="7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chemeClr val="lt1"/>
                </a:solidFill>
                <a:latin typeface="+mj-lt"/>
                <a:ea typeface="Roboto Light"/>
                <a:cs typeface="Roboto Light"/>
                <a:sym typeface="Roboto Light"/>
              </a:rPr>
              <a:t>The previous conversations a consumer has had can have a great impact on how you start and carry out a conversation. Today, the history is displayed in a separate widget. </a:t>
            </a:r>
            <a:endParaRPr sz="1200" dirty="0">
              <a:latin typeface="+mj-lt"/>
            </a:endParaRPr>
          </a:p>
        </p:txBody>
      </p:sp>
      <p:pic>
        <p:nvPicPr>
          <p:cNvPr id="567" name="Google Shape;567;p108"/>
          <p:cNvPicPr preferRelativeResize="0"/>
          <p:nvPr/>
        </p:nvPicPr>
        <p:blipFill rotWithShape="1">
          <a:blip r:embed="rId3">
            <a:alphaModFix/>
          </a:blip>
          <a:srcRect r="38935"/>
          <a:stretch/>
        </p:blipFill>
        <p:spPr>
          <a:xfrm>
            <a:off x="2526138" y="1419000"/>
            <a:ext cx="4091724" cy="3589351"/>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109"/>
          <p:cNvSpPr txBox="1"/>
          <p:nvPr/>
        </p:nvSpPr>
        <p:spPr>
          <a:xfrm>
            <a:off x="576500" y="415900"/>
            <a:ext cx="2267400" cy="20628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1900">
                <a:solidFill>
                  <a:srgbClr val="FFFFFF"/>
                </a:solidFill>
                <a:latin typeface="+mj-lt"/>
                <a:ea typeface="Roboto Slab Light"/>
                <a:cs typeface="Roboto Slab Light"/>
                <a:sym typeface="Roboto Slab Light"/>
              </a:rPr>
              <a:t>Continuous view of conversation history ensures you always have the full context </a:t>
            </a:r>
            <a:endParaRPr sz="1900">
              <a:solidFill>
                <a:srgbClr val="FFFFFF"/>
              </a:solidFill>
              <a:latin typeface="+mj-lt"/>
              <a:ea typeface="Roboto Slab Light"/>
              <a:cs typeface="Roboto Slab Light"/>
              <a:sym typeface="Roboto Slab Light"/>
            </a:endParaRPr>
          </a:p>
        </p:txBody>
      </p:sp>
      <p:sp>
        <p:nvSpPr>
          <p:cNvPr id="573" name="Google Shape;573;p109"/>
          <p:cNvSpPr txBox="1"/>
          <p:nvPr/>
        </p:nvSpPr>
        <p:spPr>
          <a:xfrm>
            <a:off x="503950" y="2210500"/>
            <a:ext cx="2313600" cy="191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rgbClr val="FFFFFF"/>
                </a:solidFill>
                <a:latin typeface="+mj-lt"/>
                <a:ea typeface="Roboto Light"/>
                <a:cs typeface="Roboto Light"/>
                <a:sym typeface="Roboto Light"/>
              </a:rPr>
              <a:t>The conversation history now appears directly in the transcript, rather than in a dedicated widget. This allows you to simply scroll up and view all past interactions, as well as conversation info and CSAT.</a:t>
            </a: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p:txBody>
      </p:sp>
      <p:pic>
        <p:nvPicPr>
          <p:cNvPr id="574" name="Google Shape;574;p109"/>
          <p:cNvPicPr preferRelativeResize="0"/>
          <p:nvPr/>
        </p:nvPicPr>
        <p:blipFill>
          <a:blip r:embed="rId3">
            <a:alphaModFix/>
          </a:blip>
          <a:stretch>
            <a:fillRect/>
          </a:stretch>
        </p:blipFill>
        <p:spPr>
          <a:xfrm>
            <a:off x="3076400" y="835852"/>
            <a:ext cx="6067598" cy="3413046"/>
          </a:xfrm>
          <a:prstGeom prst="rect">
            <a:avLst/>
          </a:prstGeom>
          <a:noFill/>
          <a:ln>
            <a:noFill/>
          </a:ln>
        </p:spPr>
      </p:pic>
      <p:sp>
        <p:nvSpPr>
          <p:cNvPr id="575" name="Google Shape;575;p109"/>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10"/>
          <p:cNvSpPr txBox="1"/>
          <p:nvPr/>
        </p:nvSpPr>
        <p:spPr>
          <a:xfrm>
            <a:off x="516308" y="68125"/>
            <a:ext cx="7959634" cy="4986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2400">
                <a:solidFill>
                  <a:schemeClr val="lt1"/>
                </a:solidFill>
                <a:latin typeface="+mj-lt"/>
                <a:ea typeface="Roboto Slab Light"/>
                <a:cs typeface="Roboto Slab Light"/>
                <a:sym typeface="Roboto Slab Light"/>
              </a:rPr>
              <a:t>Current experience: limited to one </a:t>
            </a:r>
            <a:r>
              <a:rPr lang="en" sz="2400">
                <a:solidFill>
                  <a:srgbClr val="FFFFFF"/>
                </a:solidFill>
                <a:latin typeface="+mj-lt"/>
                <a:ea typeface="Roboto Slab Light"/>
                <a:cs typeface="Roboto Slab Light"/>
                <a:sym typeface="Roboto Slab Light"/>
              </a:rPr>
              <a:t>conversation summary  </a:t>
            </a:r>
            <a:endParaRPr sz="2400" dirty="0">
              <a:solidFill>
                <a:srgbClr val="FFFFFF"/>
              </a:solidFill>
              <a:latin typeface="+mj-lt"/>
              <a:ea typeface="Roboto Slab Light"/>
              <a:cs typeface="Roboto Slab Light"/>
              <a:sym typeface="Roboto Slab Light"/>
            </a:endParaRPr>
          </a:p>
        </p:txBody>
      </p:sp>
      <p:pic>
        <p:nvPicPr>
          <p:cNvPr id="581" name="Google Shape;581;p110"/>
          <p:cNvPicPr preferRelativeResize="0"/>
          <p:nvPr/>
        </p:nvPicPr>
        <p:blipFill>
          <a:blip r:embed="rId3">
            <a:alphaModFix/>
          </a:blip>
          <a:stretch>
            <a:fillRect/>
          </a:stretch>
        </p:blipFill>
        <p:spPr>
          <a:xfrm>
            <a:off x="990513" y="1203325"/>
            <a:ext cx="7162975" cy="3828574"/>
          </a:xfrm>
          <a:prstGeom prst="rect">
            <a:avLst/>
          </a:prstGeom>
          <a:noFill/>
          <a:ln>
            <a:noFill/>
          </a:ln>
        </p:spPr>
      </p:pic>
      <p:sp>
        <p:nvSpPr>
          <p:cNvPr id="582" name="Google Shape;582;p110"/>
          <p:cNvSpPr txBox="1"/>
          <p:nvPr/>
        </p:nvSpPr>
        <p:spPr>
          <a:xfrm>
            <a:off x="1110775" y="673750"/>
            <a:ext cx="6770700" cy="49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200" dirty="0">
                <a:solidFill>
                  <a:schemeClr val="lt1"/>
                </a:solidFill>
                <a:latin typeface="+mj-lt"/>
                <a:ea typeface="Roboto Light"/>
                <a:cs typeface="Roboto Light"/>
                <a:sym typeface="Roboto Light"/>
              </a:rPr>
              <a:t>Previously only one agent could submit a summary for the conversation, limiting the amount of information that could be passed to the agent who handles the conversation next. </a:t>
            </a:r>
            <a:endParaRPr sz="1200" dirty="0">
              <a:solidFill>
                <a:schemeClr val="lt1"/>
              </a:solidFill>
              <a:latin typeface="+mj-l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111"/>
          <p:cNvSpPr txBox="1"/>
          <p:nvPr/>
        </p:nvSpPr>
        <p:spPr>
          <a:xfrm>
            <a:off x="575525" y="482875"/>
            <a:ext cx="2972400" cy="18063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1900">
                <a:solidFill>
                  <a:srgbClr val="FFFFFF"/>
                </a:solidFill>
                <a:latin typeface="+mj-lt"/>
                <a:ea typeface="Roboto Slab Light"/>
                <a:cs typeface="Roboto Slab Light"/>
                <a:sym typeface="Roboto Slab Light"/>
              </a:rPr>
              <a:t>Better collaboration between agents on transferred  conversations </a:t>
            </a:r>
            <a:endParaRPr sz="1900">
              <a:solidFill>
                <a:srgbClr val="FFFFFF"/>
              </a:solidFill>
              <a:latin typeface="+mj-lt"/>
              <a:ea typeface="Roboto Slab Light"/>
              <a:cs typeface="Roboto Slab Light"/>
              <a:sym typeface="Roboto Slab Light"/>
            </a:endParaRPr>
          </a:p>
        </p:txBody>
      </p:sp>
      <p:sp>
        <p:nvSpPr>
          <p:cNvPr id="588" name="Google Shape;588;p111"/>
          <p:cNvSpPr txBox="1"/>
          <p:nvPr/>
        </p:nvSpPr>
        <p:spPr>
          <a:xfrm>
            <a:off x="499325" y="1977475"/>
            <a:ext cx="2819400" cy="239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n" sz="1200" dirty="0">
                <a:solidFill>
                  <a:srgbClr val="FFFFFF"/>
                </a:solidFill>
                <a:latin typeface="+mj-lt"/>
                <a:ea typeface="Roboto Light"/>
                <a:cs typeface="Roboto Light"/>
                <a:sym typeface="Roboto Light"/>
              </a:rPr>
              <a:t>The conversation summary widget now has space for multiple agents to leave multiple notes. This allows you to share information more easily about a conversation that is transferred from different groups or agents. </a:t>
            </a:r>
            <a:endParaRPr dirty="0">
              <a:latin typeface="+mj-lt"/>
              <a:ea typeface="Roboto Light"/>
              <a:cs typeface="Roboto Light"/>
              <a:sym typeface="Roboto Light"/>
            </a:endParaRPr>
          </a:p>
        </p:txBody>
      </p:sp>
      <p:pic>
        <p:nvPicPr>
          <p:cNvPr id="589" name="Google Shape;589;p111"/>
          <p:cNvPicPr preferRelativeResize="0"/>
          <p:nvPr/>
        </p:nvPicPr>
        <p:blipFill rotWithShape="1">
          <a:blip r:embed="rId3">
            <a:alphaModFix/>
          </a:blip>
          <a:srcRect l="24522" r="-325"/>
          <a:stretch/>
        </p:blipFill>
        <p:spPr>
          <a:xfrm>
            <a:off x="3662500" y="547750"/>
            <a:ext cx="5481552" cy="4067701"/>
          </a:xfrm>
          <a:prstGeom prst="rect">
            <a:avLst/>
          </a:prstGeom>
          <a:noFill/>
          <a:ln>
            <a:noFill/>
          </a:ln>
          <a:effectLst>
            <a:outerShdw blurRad="357188" dist="19050" dir="5400000" algn="bl" rotWithShape="0">
              <a:srgbClr val="000000">
                <a:alpha val="74000"/>
              </a:srgbClr>
            </a:out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593"/>
        <p:cNvGrpSpPr/>
        <p:nvPr/>
      </p:nvGrpSpPr>
      <p:grpSpPr>
        <a:xfrm>
          <a:off x="0" y="0"/>
          <a:ext cx="0" cy="0"/>
          <a:chOff x="0" y="0"/>
          <a:chExt cx="0" cy="0"/>
        </a:xfrm>
      </p:grpSpPr>
      <p:sp>
        <p:nvSpPr>
          <p:cNvPr id="594" name="Google Shape;594;p112"/>
          <p:cNvSpPr txBox="1"/>
          <p:nvPr/>
        </p:nvSpPr>
        <p:spPr>
          <a:xfrm>
            <a:off x="502325" y="424350"/>
            <a:ext cx="3070500" cy="13281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1900">
                <a:solidFill>
                  <a:srgbClr val="FFFFFF"/>
                </a:solidFill>
                <a:latin typeface="+mj-lt"/>
                <a:ea typeface="Roboto Slab Light"/>
                <a:cs typeface="Roboto Slab Light"/>
                <a:sym typeface="Roboto Slab Light"/>
              </a:rPr>
              <a:t>Automatic, in-line suggestions for knowledge base articles or bots</a:t>
            </a:r>
            <a:endParaRPr sz="1900">
              <a:solidFill>
                <a:srgbClr val="FFFFFF"/>
              </a:solidFill>
              <a:latin typeface="+mj-lt"/>
              <a:ea typeface="Roboto Slab Light"/>
              <a:cs typeface="Roboto Slab Light"/>
              <a:sym typeface="Roboto Slab Light"/>
            </a:endParaRPr>
          </a:p>
        </p:txBody>
      </p:sp>
      <p:pic>
        <p:nvPicPr>
          <p:cNvPr id="595" name="Google Shape;595;p112"/>
          <p:cNvPicPr preferRelativeResize="0"/>
          <p:nvPr/>
        </p:nvPicPr>
        <p:blipFill rotWithShape="1">
          <a:blip r:embed="rId3">
            <a:alphaModFix/>
          </a:blip>
          <a:srcRect l="-1059" t="-2060" r="24828" b="2059"/>
          <a:stretch/>
        </p:blipFill>
        <p:spPr>
          <a:xfrm>
            <a:off x="3849500" y="890225"/>
            <a:ext cx="4834522" cy="3567478"/>
          </a:xfrm>
          <a:prstGeom prst="rect">
            <a:avLst/>
          </a:prstGeom>
          <a:noFill/>
          <a:ln>
            <a:noFill/>
          </a:ln>
        </p:spPr>
      </p:pic>
      <p:sp>
        <p:nvSpPr>
          <p:cNvPr id="596" name="Google Shape;596;p112"/>
          <p:cNvSpPr txBox="1"/>
          <p:nvPr/>
        </p:nvSpPr>
        <p:spPr>
          <a:xfrm>
            <a:off x="545100" y="1653375"/>
            <a:ext cx="3104400" cy="2604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200" dirty="0">
                <a:solidFill>
                  <a:srgbClr val="FFFFFF"/>
                </a:solidFill>
                <a:latin typeface="+mj-lt"/>
                <a:ea typeface="Roboto Light"/>
                <a:cs typeface="Roboto Light"/>
                <a:sym typeface="Roboto Light"/>
              </a:rPr>
              <a:t>Recommended Actions by Maven appear directly in the conversation, increasing productivity by recommending the most applicable actions to you in real-time. </a:t>
            </a: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r>
              <a:rPr lang="en" sz="1200" dirty="0">
                <a:solidFill>
                  <a:srgbClr val="FFFFFF"/>
                </a:solidFill>
                <a:latin typeface="+mj-lt"/>
                <a:ea typeface="Roboto Light"/>
                <a:cs typeface="Roboto Light"/>
                <a:sym typeface="Roboto Light"/>
              </a:rPr>
              <a:t>Recommended Actions include: </a:t>
            </a: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sz="1200" dirty="0">
              <a:solidFill>
                <a:srgbClr val="FFFFFF"/>
              </a:solidFill>
              <a:latin typeface="+mj-lt"/>
              <a:ea typeface="Roboto Light"/>
              <a:cs typeface="Roboto Light"/>
              <a:sym typeface="Roboto Light"/>
            </a:endParaRPr>
          </a:p>
          <a:p>
            <a:pPr marL="457200" lvl="0" indent="-304800" algn="l" rtl="0">
              <a:lnSpc>
                <a:spcPct val="115000"/>
              </a:lnSpc>
              <a:spcBef>
                <a:spcPts val="0"/>
              </a:spcBef>
              <a:spcAft>
                <a:spcPts val="0"/>
              </a:spcAft>
              <a:buClr>
                <a:srgbClr val="FFFFFF"/>
              </a:buClr>
              <a:buSzPts val="1200"/>
              <a:buFont typeface="Roboto Light"/>
              <a:buChar char="-"/>
            </a:pPr>
            <a:r>
              <a:rPr lang="en" sz="1200" dirty="0">
                <a:solidFill>
                  <a:srgbClr val="FFFFFF"/>
                </a:solidFill>
                <a:latin typeface="+mj-lt"/>
                <a:ea typeface="Roboto Light"/>
                <a:cs typeface="Roboto Light"/>
                <a:sym typeface="Roboto Light"/>
              </a:rPr>
              <a:t>Adding a bot to the conversation </a:t>
            </a:r>
            <a:endParaRPr sz="1200" dirty="0">
              <a:solidFill>
                <a:srgbClr val="FFFFFF"/>
              </a:solidFill>
              <a:latin typeface="+mj-lt"/>
              <a:ea typeface="Roboto Light"/>
              <a:cs typeface="Roboto Light"/>
              <a:sym typeface="Roboto Light"/>
            </a:endParaRPr>
          </a:p>
          <a:p>
            <a:pPr marL="457200" lvl="0" indent="-304800" algn="l" rtl="0">
              <a:lnSpc>
                <a:spcPct val="115000"/>
              </a:lnSpc>
              <a:spcBef>
                <a:spcPts val="0"/>
              </a:spcBef>
              <a:spcAft>
                <a:spcPts val="0"/>
              </a:spcAft>
              <a:buClr>
                <a:srgbClr val="FFFFFF"/>
              </a:buClr>
              <a:buSzPts val="1200"/>
              <a:buFont typeface="Roboto Light"/>
              <a:buChar char="-"/>
            </a:pPr>
            <a:r>
              <a:rPr lang="en" sz="1200" dirty="0">
                <a:solidFill>
                  <a:srgbClr val="FFFFFF"/>
                </a:solidFill>
                <a:latin typeface="+mj-lt"/>
                <a:ea typeface="Roboto Light"/>
                <a:cs typeface="Roboto Light"/>
                <a:sym typeface="Roboto Light"/>
              </a:rPr>
              <a:t>Sharing a relevant Knowledge Center article</a:t>
            </a:r>
            <a:endParaRPr sz="1200" dirty="0">
              <a:solidFill>
                <a:srgbClr val="FFFFFF"/>
              </a:solidFill>
              <a:latin typeface="+mj-lt"/>
              <a:ea typeface="Roboto Light"/>
              <a:cs typeface="Roboto Light"/>
              <a:sym typeface="Roboto Light"/>
            </a:endParaRPr>
          </a:p>
          <a:p>
            <a:pPr marL="457200" lvl="0" indent="-304800" algn="l" rtl="0">
              <a:lnSpc>
                <a:spcPct val="115000"/>
              </a:lnSpc>
              <a:spcBef>
                <a:spcPts val="0"/>
              </a:spcBef>
              <a:spcAft>
                <a:spcPts val="0"/>
              </a:spcAft>
              <a:buClr>
                <a:srgbClr val="FFFFFF"/>
              </a:buClr>
              <a:buSzPts val="1200"/>
              <a:buFont typeface="Roboto Light"/>
              <a:buChar char="-"/>
            </a:pPr>
            <a:r>
              <a:rPr lang="en" sz="1200" dirty="0">
                <a:solidFill>
                  <a:srgbClr val="FFFFFF"/>
                </a:solidFill>
                <a:latin typeface="+mj-lt"/>
                <a:ea typeface="Roboto Light"/>
                <a:cs typeface="Roboto Light"/>
                <a:sym typeface="Roboto Light"/>
              </a:rPr>
              <a:t>Suggesting an agent reply </a:t>
            </a: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r>
              <a:rPr lang="en" sz="900" dirty="0">
                <a:solidFill>
                  <a:srgbClr val="FF720B"/>
                </a:solidFill>
                <a:latin typeface="+mj-lt"/>
                <a:ea typeface="Roboto Light"/>
                <a:cs typeface="Roboto Light"/>
                <a:sym typeface="Roboto Light"/>
              </a:rPr>
              <a:t>*note: this capability is not available by default.  To add and configure it, please contact your </a:t>
            </a:r>
            <a:r>
              <a:rPr lang="en" sz="900" dirty="0" err="1">
                <a:solidFill>
                  <a:srgbClr val="FF720B"/>
                </a:solidFill>
                <a:latin typeface="+mj-lt"/>
                <a:ea typeface="Roboto Light"/>
                <a:cs typeface="Roboto Light"/>
                <a:sym typeface="Roboto Light"/>
              </a:rPr>
              <a:t>LivePerson</a:t>
            </a:r>
            <a:r>
              <a:rPr lang="en" sz="900" dirty="0">
                <a:solidFill>
                  <a:srgbClr val="FF720B"/>
                </a:solidFill>
                <a:latin typeface="+mj-lt"/>
                <a:ea typeface="Roboto Light"/>
                <a:cs typeface="Roboto Light"/>
                <a:sym typeface="Roboto Light"/>
              </a:rPr>
              <a:t> account team.</a:t>
            </a:r>
            <a:endParaRPr sz="900" dirty="0">
              <a:solidFill>
                <a:srgbClr val="FF720B"/>
              </a:solidFill>
              <a:latin typeface="+mj-lt"/>
              <a:ea typeface="Roboto Light"/>
              <a:cs typeface="Roboto Light"/>
              <a:sym typeface="Roboto Light"/>
            </a:endParaRPr>
          </a:p>
          <a:p>
            <a:pPr marL="0" lvl="0" indent="0" algn="l" rtl="0">
              <a:lnSpc>
                <a:spcPct val="115000"/>
              </a:lnSpc>
              <a:spcBef>
                <a:spcPts val="0"/>
              </a:spcBef>
              <a:spcAft>
                <a:spcPts val="0"/>
              </a:spcAft>
              <a:buNone/>
            </a:pPr>
            <a:endParaRPr sz="1200" dirty="0">
              <a:latin typeface="+mj-lt"/>
              <a:ea typeface="Roboto Light"/>
              <a:cs typeface="Roboto Light"/>
              <a:sym typeface="Roboto Light"/>
            </a:endParaRPr>
          </a:p>
        </p:txBody>
      </p:sp>
      <p:sp>
        <p:nvSpPr>
          <p:cNvPr id="597" name="Google Shape;597;p112"/>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601"/>
        <p:cNvGrpSpPr/>
        <p:nvPr/>
      </p:nvGrpSpPr>
      <p:grpSpPr>
        <a:xfrm>
          <a:off x="0" y="0"/>
          <a:ext cx="0" cy="0"/>
          <a:chOff x="0" y="0"/>
          <a:chExt cx="0" cy="0"/>
        </a:xfrm>
      </p:grpSpPr>
      <p:pic>
        <p:nvPicPr>
          <p:cNvPr id="602" name="Google Shape;602;p113"/>
          <p:cNvPicPr preferRelativeResize="0"/>
          <p:nvPr/>
        </p:nvPicPr>
        <p:blipFill rotWithShape="1">
          <a:blip r:embed="rId3">
            <a:alphaModFix amt="19000"/>
          </a:blip>
          <a:srcRect l="8850" t="12479" b="11289"/>
          <a:stretch/>
        </p:blipFill>
        <p:spPr>
          <a:xfrm flipH="1">
            <a:off x="0" y="0"/>
            <a:ext cx="9220103" cy="5143500"/>
          </a:xfrm>
          <a:prstGeom prst="rect">
            <a:avLst/>
          </a:prstGeom>
          <a:noFill/>
          <a:ln>
            <a:noFill/>
          </a:ln>
        </p:spPr>
      </p:pic>
      <p:sp>
        <p:nvSpPr>
          <p:cNvPr id="603" name="Google Shape;603;p113"/>
          <p:cNvSpPr txBox="1">
            <a:spLocks noGrp="1"/>
          </p:cNvSpPr>
          <p:nvPr>
            <p:ph type="title" idx="4294967295"/>
          </p:nvPr>
        </p:nvSpPr>
        <p:spPr>
          <a:xfrm>
            <a:off x="767825" y="1041225"/>
            <a:ext cx="5015700" cy="869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3600" dirty="0">
                <a:solidFill>
                  <a:srgbClr val="FFFFFF"/>
                </a:solidFill>
                <a:latin typeface="+mj-lt"/>
              </a:rPr>
              <a:t>Closing Conversations</a:t>
            </a:r>
            <a:endParaRPr sz="3600" dirty="0">
              <a:solidFill>
                <a:srgbClr val="FFFFFF"/>
              </a:solidFill>
              <a:latin typeface="+mj-lt"/>
            </a:endParaRPr>
          </a:p>
        </p:txBody>
      </p:sp>
      <p:sp>
        <p:nvSpPr>
          <p:cNvPr id="604" name="Google Shape;604;p113"/>
          <p:cNvSpPr txBox="1"/>
          <p:nvPr/>
        </p:nvSpPr>
        <p:spPr>
          <a:xfrm>
            <a:off x="669521" y="514119"/>
            <a:ext cx="9819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96"/>
          <p:cNvSpPr/>
          <p:nvPr/>
        </p:nvSpPr>
        <p:spPr>
          <a:xfrm>
            <a:off x="6126400" y="1077050"/>
            <a:ext cx="2427000" cy="3452400"/>
          </a:xfrm>
          <a:prstGeom prst="rect">
            <a:avLst/>
          </a:prstGeom>
          <a:solidFill>
            <a:srgbClr val="5879DA">
              <a:alpha val="31920"/>
            </a:srgbClr>
          </a:solidFill>
          <a:ln>
            <a:noFill/>
          </a:ln>
        </p:spPr>
        <p:txBody>
          <a:bodyPr spcFirstLastPara="1" wrap="square" lIns="274300" tIns="274300" rIns="274300" bIns="91425" anchor="t" anchorCtr="0">
            <a:noAutofit/>
          </a:bodyPr>
          <a:lstStyle/>
          <a:p>
            <a:pPr marL="0" lvl="0" indent="0" algn="l" rtl="0">
              <a:lnSpc>
                <a:spcPct val="115000"/>
              </a:lnSpc>
              <a:spcBef>
                <a:spcPts val="0"/>
              </a:spcBef>
              <a:spcAft>
                <a:spcPts val="0"/>
              </a:spcAft>
              <a:buClr>
                <a:srgbClr val="000000"/>
              </a:buClr>
              <a:buSzPts val="1100"/>
              <a:buFont typeface="Arial"/>
              <a:buNone/>
            </a:pPr>
            <a:endParaRPr sz="1000">
              <a:solidFill>
                <a:srgbClr val="F3F3F3"/>
              </a:solidFill>
              <a:latin typeface="Roboto Light"/>
              <a:ea typeface="Roboto Light"/>
              <a:cs typeface="Roboto Light"/>
              <a:sym typeface="Roboto Light"/>
            </a:endParaRPr>
          </a:p>
        </p:txBody>
      </p:sp>
      <p:sp>
        <p:nvSpPr>
          <p:cNvPr id="462" name="Google Shape;462;p96"/>
          <p:cNvSpPr/>
          <p:nvPr/>
        </p:nvSpPr>
        <p:spPr>
          <a:xfrm>
            <a:off x="3358500" y="1077050"/>
            <a:ext cx="2427000" cy="3452400"/>
          </a:xfrm>
          <a:prstGeom prst="rect">
            <a:avLst/>
          </a:prstGeom>
          <a:solidFill>
            <a:srgbClr val="5879DA">
              <a:alpha val="31920"/>
            </a:srgbClr>
          </a:solidFill>
          <a:ln>
            <a:noFill/>
          </a:ln>
        </p:spPr>
        <p:txBody>
          <a:bodyPr spcFirstLastPara="1" wrap="square" lIns="274300" tIns="274300" rIns="274300" bIns="91425" anchor="t" anchorCtr="0">
            <a:noAutofit/>
          </a:bodyPr>
          <a:lstStyle/>
          <a:p>
            <a:pPr marL="0" lvl="0" indent="0" algn="l" rtl="0">
              <a:lnSpc>
                <a:spcPct val="115000"/>
              </a:lnSpc>
              <a:spcBef>
                <a:spcPts val="0"/>
              </a:spcBef>
              <a:spcAft>
                <a:spcPts val="0"/>
              </a:spcAft>
              <a:buClr>
                <a:srgbClr val="000000"/>
              </a:buClr>
              <a:buSzPts val="1100"/>
              <a:buFont typeface="Arial"/>
              <a:buNone/>
            </a:pPr>
            <a:endParaRPr sz="1000">
              <a:solidFill>
                <a:srgbClr val="F3F3F3"/>
              </a:solidFill>
              <a:latin typeface="Roboto Light"/>
              <a:ea typeface="Roboto Light"/>
              <a:cs typeface="Roboto Light"/>
              <a:sym typeface="Roboto Light"/>
            </a:endParaRPr>
          </a:p>
        </p:txBody>
      </p:sp>
      <p:sp>
        <p:nvSpPr>
          <p:cNvPr id="463" name="Google Shape;463;p96"/>
          <p:cNvSpPr/>
          <p:nvPr/>
        </p:nvSpPr>
        <p:spPr>
          <a:xfrm>
            <a:off x="590600" y="1077050"/>
            <a:ext cx="2427000" cy="3452400"/>
          </a:xfrm>
          <a:prstGeom prst="rect">
            <a:avLst/>
          </a:prstGeom>
          <a:solidFill>
            <a:srgbClr val="5879DA">
              <a:alpha val="31920"/>
            </a:srgbClr>
          </a:solidFill>
          <a:ln>
            <a:noFill/>
          </a:ln>
        </p:spPr>
        <p:txBody>
          <a:bodyPr spcFirstLastPara="1" wrap="square" lIns="274300" tIns="274300" rIns="274300" bIns="91425" anchor="t" anchorCtr="0">
            <a:noAutofit/>
          </a:bodyPr>
          <a:lstStyle/>
          <a:p>
            <a:pPr marL="0" lvl="0" indent="0" algn="l" rtl="0">
              <a:lnSpc>
                <a:spcPct val="115000"/>
              </a:lnSpc>
              <a:spcBef>
                <a:spcPts val="0"/>
              </a:spcBef>
              <a:spcAft>
                <a:spcPts val="0"/>
              </a:spcAft>
              <a:buClr>
                <a:srgbClr val="000000"/>
              </a:buClr>
              <a:buSzPts val="1100"/>
              <a:buFont typeface="Arial"/>
              <a:buNone/>
            </a:pPr>
            <a:endParaRPr sz="1000">
              <a:solidFill>
                <a:srgbClr val="F3F3F3"/>
              </a:solidFill>
              <a:latin typeface="Roboto Light"/>
              <a:ea typeface="Roboto Light"/>
              <a:cs typeface="Roboto Light"/>
              <a:sym typeface="Roboto Light"/>
            </a:endParaRPr>
          </a:p>
        </p:txBody>
      </p:sp>
      <p:sp>
        <p:nvSpPr>
          <p:cNvPr id="464" name="Google Shape;464;p96"/>
          <p:cNvSpPr txBox="1">
            <a:spLocks noGrp="1"/>
          </p:cNvSpPr>
          <p:nvPr>
            <p:ph type="title"/>
          </p:nvPr>
        </p:nvSpPr>
        <p:spPr>
          <a:xfrm>
            <a:off x="685800" y="227750"/>
            <a:ext cx="7772400" cy="849300"/>
          </a:xfrm>
          <a:prstGeom prst="rect">
            <a:avLst/>
          </a:prstGeom>
        </p:spPr>
        <p:txBody>
          <a:bodyPr spcFirstLastPara="1" wrap="square" lIns="0" tIns="182875" rIns="0" bIns="0" anchor="t" anchorCtr="0">
            <a:noAutofit/>
          </a:bodyPr>
          <a:lstStyle/>
          <a:p>
            <a:pPr marL="0" lvl="0" indent="0" algn="ctr" rtl="0">
              <a:spcBef>
                <a:spcPts val="0"/>
              </a:spcBef>
              <a:spcAft>
                <a:spcPts val="0"/>
              </a:spcAft>
              <a:buNone/>
            </a:pPr>
            <a:r>
              <a:rPr lang="en" sz="2200" dirty="0">
                <a:latin typeface="+mj-lt"/>
              </a:rPr>
              <a:t>Why use the enhanced agent workspace?</a:t>
            </a:r>
            <a:endParaRPr sz="2200" dirty="0">
              <a:latin typeface="+mj-lt"/>
            </a:endParaRPr>
          </a:p>
          <a:p>
            <a:pPr marL="0" lvl="0" indent="0" algn="ctr" rtl="0">
              <a:spcBef>
                <a:spcPts val="0"/>
              </a:spcBef>
              <a:spcAft>
                <a:spcPts val="0"/>
              </a:spcAft>
              <a:buNone/>
            </a:pPr>
            <a:endParaRPr sz="2200" dirty="0"/>
          </a:p>
        </p:txBody>
      </p:sp>
      <p:pic>
        <p:nvPicPr>
          <p:cNvPr id="465" name="Google Shape;465;p96"/>
          <p:cNvPicPr preferRelativeResize="0"/>
          <p:nvPr/>
        </p:nvPicPr>
        <p:blipFill>
          <a:blip r:embed="rId3">
            <a:alphaModFix/>
          </a:blip>
          <a:stretch>
            <a:fillRect/>
          </a:stretch>
        </p:blipFill>
        <p:spPr>
          <a:xfrm>
            <a:off x="1526997" y="1898475"/>
            <a:ext cx="626453" cy="630425"/>
          </a:xfrm>
          <a:prstGeom prst="rect">
            <a:avLst/>
          </a:prstGeom>
          <a:noFill/>
          <a:ln>
            <a:noFill/>
          </a:ln>
        </p:spPr>
      </p:pic>
      <p:sp>
        <p:nvSpPr>
          <p:cNvPr id="466" name="Google Shape;466;p96"/>
          <p:cNvSpPr txBox="1"/>
          <p:nvPr/>
        </p:nvSpPr>
        <p:spPr>
          <a:xfrm>
            <a:off x="6301350" y="2827550"/>
            <a:ext cx="2087700" cy="110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solidFill>
                  <a:srgbClr val="FFFFFF"/>
                </a:solidFill>
                <a:latin typeface="+mj-lt"/>
                <a:ea typeface="Roboto"/>
                <a:cs typeface="Roboto"/>
                <a:sym typeface="Roboto"/>
              </a:rPr>
              <a:t>Filter out inactive conversations for a list that’s easier to work with</a:t>
            </a:r>
            <a:endParaRPr sz="1800">
              <a:latin typeface="+mj-lt"/>
            </a:endParaRPr>
          </a:p>
        </p:txBody>
      </p:sp>
      <p:sp>
        <p:nvSpPr>
          <p:cNvPr id="467" name="Google Shape;467;p96"/>
          <p:cNvSpPr txBox="1"/>
          <p:nvPr/>
        </p:nvSpPr>
        <p:spPr>
          <a:xfrm>
            <a:off x="954175" y="2827550"/>
            <a:ext cx="1773900" cy="11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dirty="0">
                <a:solidFill>
                  <a:srgbClr val="FFFFFF"/>
                </a:solidFill>
                <a:latin typeface="+mj-lt"/>
                <a:ea typeface="Roboto"/>
                <a:cs typeface="Roboto"/>
                <a:sym typeface="Roboto"/>
              </a:rPr>
              <a:t>Simple to use UI was designed with messaging in mind</a:t>
            </a:r>
            <a:endParaRPr sz="1800" dirty="0">
              <a:solidFill>
                <a:srgbClr val="FFFFFF"/>
              </a:solidFill>
              <a:latin typeface="+mj-lt"/>
              <a:ea typeface="Roboto Light"/>
              <a:cs typeface="Roboto Light"/>
              <a:sym typeface="Roboto Light"/>
            </a:endParaRPr>
          </a:p>
          <a:p>
            <a:pPr marL="0" lvl="0" indent="0" algn="ctr" rtl="0">
              <a:lnSpc>
                <a:spcPct val="115000"/>
              </a:lnSpc>
              <a:spcBef>
                <a:spcPts val="0"/>
              </a:spcBef>
              <a:spcAft>
                <a:spcPts val="0"/>
              </a:spcAft>
              <a:buNone/>
            </a:pPr>
            <a:endParaRPr sz="1200" dirty="0">
              <a:solidFill>
                <a:srgbClr val="FFFFFF"/>
              </a:solidFill>
              <a:latin typeface="+mj-lt"/>
              <a:ea typeface="Roboto Light"/>
              <a:cs typeface="Roboto Light"/>
              <a:sym typeface="Roboto Light"/>
            </a:endParaRPr>
          </a:p>
        </p:txBody>
      </p:sp>
      <p:pic>
        <p:nvPicPr>
          <p:cNvPr id="468" name="Google Shape;468;p96"/>
          <p:cNvPicPr preferRelativeResize="0"/>
          <p:nvPr/>
        </p:nvPicPr>
        <p:blipFill>
          <a:blip r:embed="rId4">
            <a:alphaModFix/>
          </a:blip>
          <a:stretch>
            <a:fillRect/>
          </a:stretch>
        </p:blipFill>
        <p:spPr>
          <a:xfrm>
            <a:off x="4177575" y="1944875"/>
            <a:ext cx="674325" cy="537625"/>
          </a:xfrm>
          <a:prstGeom prst="rect">
            <a:avLst/>
          </a:prstGeom>
          <a:noFill/>
          <a:ln>
            <a:noFill/>
          </a:ln>
        </p:spPr>
      </p:pic>
      <p:sp>
        <p:nvSpPr>
          <p:cNvPr id="469" name="Google Shape;469;p96"/>
          <p:cNvSpPr txBox="1"/>
          <p:nvPr/>
        </p:nvSpPr>
        <p:spPr>
          <a:xfrm>
            <a:off x="3587888" y="2827550"/>
            <a:ext cx="1853700" cy="110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solidFill>
                  <a:srgbClr val="FFFFFF"/>
                </a:solidFill>
                <a:latin typeface="+mj-lt"/>
                <a:ea typeface="Roboto"/>
                <a:cs typeface="Roboto"/>
                <a:sym typeface="Roboto"/>
              </a:rPr>
              <a:t>Save time with the help of guided decision making </a:t>
            </a:r>
            <a:endParaRPr sz="1800">
              <a:solidFill>
                <a:srgbClr val="FFFFFF"/>
              </a:solidFill>
              <a:latin typeface="+mj-lt"/>
              <a:ea typeface="Roboto Light"/>
              <a:cs typeface="Roboto Light"/>
              <a:sym typeface="Roboto Light"/>
            </a:endParaRPr>
          </a:p>
        </p:txBody>
      </p:sp>
      <p:pic>
        <p:nvPicPr>
          <p:cNvPr id="470" name="Google Shape;470;p96"/>
          <p:cNvPicPr preferRelativeResize="0"/>
          <p:nvPr/>
        </p:nvPicPr>
        <p:blipFill>
          <a:blip r:embed="rId5">
            <a:alphaModFix/>
          </a:blip>
          <a:stretch>
            <a:fillRect/>
          </a:stretch>
        </p:blipFill>
        <p:spPr>
          <a:xfrm>
            <a:off x="6749350" y="1922550"/>
            <a:ext cx="1404400" cy="582275"/>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14"/>
          <p:cNvSpPr txBox="1">
            <a:spLocks noGrp="1"/>
          </p:cNvSpPr>
          <p:nvPr>
            <p:ph type="title"/>
          </p:nvPr>
        </p:nvSpPr>
        <p:spPr>
          <a:xfrm>
            <a:off x="685800" y="187300"/>
            <a:ext cx="7772400" cy="498600"/>
          </a:xfrm>
          <a:prstGeom prst="rect">
            <a:avLst/>
          </a:prstGeom>
        </p:spPr>
        <p:txBody>
          <a:bodyPr spcFirstLastPara="1" wrap="square" lIns="0" tIns="182875" rIns="0" bIns="0" anchor="t" anchorCtr="0">
            <a:noAutofit/>
          </a:bodyPr>
          <a:lstStyle/>
          <a:p>
            <a:pPr marL="0" lvl="0" indent="0" algn="ctr" rtl="0">
              <a:spcBef>
                <a:spcPts val="0"/>
              </a:spcBef>
              <a:spcAft>
                <a:spcPts val="0"/>
              </a:spcAft>
              <a:buNone/>
            </a:pPr>
            <a:r>
              <a:rPr lang="en">
                <a:solidFill>
                  <a:schemeClr val="lt1"/>
                </a:solidFill>
                <a:latin typeface="+mj-lt"/>
              </a:rPr>
              <a:t>Current experience: managing closed conversations</a:t>
            </a:r>
            <a:endParaRPr sz="1800">
              <a:latin typeface="+mj-lt"/>
            </a:endParaRPr>
          </a:p>
        </p:txBody>
      </p:sp>
      <p:sp>
        <p:nvSpPr>
          <p:cNvPr id="610" name="Google Shape;610;p114"/>
          <p:cNvSpPr txBox="1"/>
          <p:nvPr/>
        </p:nvSpPr>
        <p:spPr>
          <a:xfrm>
            <a:off x="1161200" y="894825"/>
            <a:ext cx="6821700" cy="66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n" sz="1200" dirty="0">
                <a:solidFill>
                  <a:schemeClr val="lt1"/>
                </a:solidFill>
                <a:latin typeface="+mj-lt"/>
                <a:ea typeface="Roboto Light"/>
                <a:cs typeface="Roboto Light"/>
                <a:sym typeface="Roboto Light"/>
              </a:rPr>
              <a:t>Closed conversations previously could only be accessed in the All Connections tab and through the closed conversations box in the bottom right corner. </a:t>
            </a:r>
            <a:endParaRPr sz="1200" dirty="0">
              <a:latin typeface="+mj-lt"/>
            </a:endParaRPr>
          </a:p>
        </p:txBody>
      </p:sp>
      <p:pic>
        <p:nvPicPr>
          <p:cNvPr id="611" name="Google Shape;611;p114"/>
          <p:cNvPicPr preferRelativeResize="0"/>
          <p:nvPr/>
        </p:nvPicPr>
        <p:blipFill>
          <a:blip r:embed="rId3">
            <a:alphaModFix/>
          </a:blip>
          <a:stretch>
            <a:fillRect/>
          </a:stretch>
        </p:blipFill>
        <p:spPr>
          <a:xfrm>
            <a:off x="1161200" y="1669700"/>
            <a:ext cx="6821600" cy="2985625"/>
          </a:xfrm>
          <a:prstGeom prst="rect">
            <a:avLst/>
          </a:prstGeom>
          <a:noFill/>
          <a:ln>
            <a:noFill/>
          </a:ln>
        </p:spPr>
      </p:pic>
      <p:sp>
        <p:nvSpPr>
          <p:cNvPr id="612" name="Google Shape;612;p114"/>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616"/>
        <p:cNvGrpSpPr/>
        <p:nvPr/>
      </p:nvGrpSpPr>
      <p:grpSpPr>
        <a:xfrm>
          <a:off x="0" y="0"/>
          <a:ext cx="0" cy="0"/>
          <a:chOff x="0" y="0"/>
          <a:chExt cx="0" cy="0"/>
        </a:xfrm>
      </p:grpSpPr>
      <p:sp>
        <p:nvSpPr>
          <p:cNvPr id="618" name="Google Shape;618;p115"/>
          <p:cNvSpPr txBox="1"/>
          <p:nvPr/>
        </p:nvSpPr>
        <p:spPr>
          <a:xfrm>
            <a:off x="324150" y="572225"/>
            <a:ext cx="2107500" cy="410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dirty="0">
                <a:solidFill>
                  <a:srgbClr val="FFFFFF"/>
                </a:solidFill>
                <a:latin typeface="+mj-lt"/>
                <a:ea typeface="Roboto Slab Light"/>
                <a:cs typeface="Roboto Slab Light"/>
                <a:sym typeface="Roboto Slab Light"/>
              </a:rPr>
              <a:t>Wrap up your shift more quickly</a:t>
            </a:r>
            <a:endParaRPr sz="1200" dirty="0">
              <a:solidFill>
                <a:srgbClr val="FFFFFF"/>
              </a:solidFill>
              <a:latin typeface="+mj-lt"/>
              <a:ea typeface="Roboto Light"/>
              <a:cs typeface="Roboto Light"/>
              <a:sym typeface="Roboto Light"/>
            </a:endParaRPr>
          </a:p>
          <a:p>
            <a:pPr marL="0" marR="0" lvl="0" indent="0" algn="l" rtl="0">
              <a:lnSpc>
                <a:spcPct val="115000"/>
              </a:lnSpc>
              <a:spcBef>
                <a:spcPts val="0"/>
              </a:spcBef>
              <a:spcAft>
                <a:spcPts val="0"/>
              </a:spcAft>
              <a:buClr>
                <a:schemeClr val="dk1"/>
              </a:buClr>
              <a:buSzPts val="1100"/>
              <a:buFont typeface="Arial"/>
              <a:buNone/>
            </a:pPr>
            <a:r>
              <a:rPr lang="en" sz="1200" dirty="0">
                <a:solidFill>
                  <a:schemeClr val="lt1"/>
                </a:solidFill>
                <a:latin typeface="+mj-lt"/>
                <a:ea typeface="Roboto Light"/>
                <a:cs typeface="Roboto Light"/>
                <a:sym typeface="Roboto Light"/>
              </a:rPr>
              <a:t/>
            </a:r>
            <a:br>
              <a:rPr lang="en" sz="1200" dirty="0">
                <a:solidFill>
                  <a:schemeClr val="lt1"/>
                </a:solidFill>
                <a:latin typeface="+mj-lt"/>
                <a:ea typeface="Roboto Light"/>
                <a:cs typeface="Roboto Light"/>
                <a:sym typeface="Roboto Light"/>
              </a:rPr>
            </a:br>
            <a:r>
              <a:rPr lang="en" sz="1200" dirty="0">
                <a:solidFill>
                  <a:schemeClr val="lt1"/>
                </a:solidFill>
                <a:latin typeface="+mj-lt"/>
                <a:ea typeface="Roboto Light"/>
                <a:cs typeface="Roboto Light"/>
                <a:sym typeface="Roboto Light"/>
              </a:rPr>
              <a:t>You can now view your recently closed conversations by filtering them into the My Connections list.</a:t>
            </a:r>
            <a:endParaRPr sz="1200" dirty="0">
              <a:solidFill>
                <a:schemeClr val="lt1"/>
              </a:solidFill>
              <a:latin typeface="+mj-lt"/>
              <a:ea typeface="Roboto Light"/>
              <a:cs typeface="Roboto Light"/>
              <a:sym typeface="Roboto Light"/>
            </a:endParaRPr>
          </a:p>
          <a:p>
            <a:pPr marL="0" marR="0" lvl="0" indent="0" algn="l" rtl="0">
              <a:lnSpc>
                <a:spcPct val="115000"/>
              </a:lnSpc>
              <a:spcBef>
                <a:spcPts val="1000"/>
              </a:spcBef>
              <a:spcAft>
                <a:spcPts val="0"/>
              </a:spcAft>
              <a:buClr>
                <a:schemeClr val="dk1"/>
              </a:buClr>
              <a:buSzPts val="1100"/>
              <a:buFont typeface="Arial"/>
              <a:buNone/>
            </a:pPr>
            <a:r>
              <a:rPr lang="en" sz="1200" dirty="0">
                <a:solidFill>
                  <a:schemeClr val="lt1"/>
                </a:solidFill>
                <a:latin typeface="+mj-lt"/>
                <a:ea typeface="Roboto Light"/>
                <a:cs typeface="Roboto Light"/>
                <a:sym typeface="Roboto Light"/>
              </a:rPr>
              <a:t>At the end of your shift, filter your list to view the closed conversations to ensure you have filled out all the required documentation. </a:t>
            </a:r>
            <a:endParaRPr sz="1200" dirty="0">
              <a:solidFill>
                <a:srgbClr val="D9D9D9"/>
              </a:solidFill>
              <a:latin typeface="+mj-lt"/>
              <a:ea typeface="Roboto Light"/>
              <a:cs typeface="Roboto Light"/>
              <a:sym typeface="Roboto Light"/>
            </a:endParaRPr>
          </a:p>
          <a:p>
            <a:pPr marL="0" marR="0" lvl="0" indent="0" algn="l" rtl="0">
              <a:lnSpc>
                <a:spcPct val="115000"/>
              </a:lnSpc>
              <a:spcBef>
                <a:spcPts val="1000"/>
              </a:spcBef>
              <a:spcAft>
                <a:spcPts val="1000"/>
              </a:spcAft>
              <a:buNone/>
            </a:pPr>
            <a:endParaRPr sz="1200" dirty="0">
              <a:solidFill>
                <a:srgbClr val="FFFFFF"/>
              </a:solidFill>
              <a:latin typeface="+mj-lt"/>
              <a:ea typeface="Roboto Light"/>
              <a:cs typeface="Roboto Light"/>
              <a:sym typeface="Roboto Light"/>
            </a:endParaRPr>
          </a:p>
        </p:txBody>
      </p:sp>
      <p:pic>
        <p:nvPicPr>
          <p:cNvPr id="619" name="Google Shape;619;p115"/>
          <p:cNvPicPr preferRelativeResize="0"/>
          <p:nvPr/>
        </p:nvPicPr>
        <p:blipFill rotWithShape="1">
          <a:blip r:embed="rId3">
            <a:alphaModFix/>
          </a:blip>
          <a:srcRect r="-593"/>
          <a:stretch/>
        </p:blipFill>
        <p:spPr>
          <a:xfrm>
            <a:off x="2540475" y="1244650"/>
            <a:ext cx="6435925" cy="3598650"/>
          </a:xfrm>
          <a:prstGeom prst="rect">
            <a:avLst/>
          </a:prstGeom>
          <a:noFill/>
          <a:ln>
            <a:noFill/>
          </a:ln>
          <a:effectLst>
            <a:outerShdw blurRad="342900" dist="19050" dir="5400000" algn="bl" rotWithShape="0">
              <a:srgbClr val="000000">
                <a:alpha val="76000"/>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16"/>
          <p:cNvSpPr txBox="1"/>
          <p:nvPr/>
        </p:nvSpPr>
        <p:spPr>
          <a:xfrm>
            <a:off x="2966400" y="568300"/>
            <a:ext cx="3211200" cy="4986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2400">
                <a:solidFill>
                  <a:srgbClr val="FFFFFF"/>
                </a:solidFill>
                <a:latin typeface="+mj-lt"/>
                <a:ea typeface="Roboto Slab Light"/>
                <a:cs typeface="Roboto Slab Light"/>
                <a:sym typeface="Roboto Slab Light"/>
              </a:rPr>
              <a:t>Additional resources </a:t>
            </a:r>
            <a:endParaRPr sz="2400">
              <a:solidFill>
                <a:srgbClr val="FFFFFF"/>
              </a:solidFill>
              <a:latin typeface="+mj-lt"/>
              <a:ea typeface="Roboto Slab Light"/>
              <a:cs typeface="Roboto Slab Light"/>
              <a:sym typeface="Roboto Slab Light"/>
            </a:endParaRPr>
          </a:p>
        </p:txBody>
      </p:sp>
      <p:sp>
        <p:nvSpPr>
          <p:cNvPr id="625" name="Google Shape;625;p116"/>
          <p:cNvSpPr txBox="1"/>
          <p:nvPr/>
        </p:nvSpPr>
        <p:spPr>
          <a:xfrm>
            <a:off x="2474700" y="1345825"/>
            <a:ext cx="4194600" cy="369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rgbClr val="FFFFFF"/>
                </a:solidFill>
                <a:latin typeface="+mj-lt"/>
                <a:ea typeface="Roboto Light"/>
                <a:cs typeface="Roboto Light"/>
                <a:sym typeface="Roboto Light"/>
              </a:rPr>
              <a:t>Boosting efficiency and streamlining messaging operations, the enhanced agent workspace was developed with you in mind. </a:t>
            </a:r>
            <a:endParaRPr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r>
              <a:rPr lang="en" dirty="0">
                <a:solidFill>
                  <a:srgbClr val="FFFFFF"/>
                </a:solidFill>
                <a:latin typeface="+mj-lt"/>
                <a:ea typeface="Roboto Light"/>
                <a:cs typeface="Roboto Light"/>
                <a:sym typeface="Roboto Light"/>
              </a:rPr>
              <a:t>For more information about working with the enhanced agent workspace, click here to view the </a:t>
            </a:r>
            <a:r>
              <a:rPr lang="en" u="sng" dirty="0">
                <a:solidFill>
                  <a:schemeClr val="hlink"/>
                </a:solidFill>
                <a:latin typeface="+mj-lt"/>
                <a:ea typeface="Roboto Light"/>
                <a:cs typeface="Roboto Light"/>
                <a:sym typeface="Roboto Light"/>
                <a:hlinkClick r:id="rId3"/>
              </a:rPr>
              <a:t>full user guide</a:t>
            </a:r>
            <a:r>
              <a:rPr lang="en" dirty="0">
                <a:solidFill>
                  <a:srgbClr val="FFFFFF"/>
                </a:solidFill>
                <a:latin typeface="+mj-lt"/>
                <a:ea typeface="Roboto Light"/>
                <a:cs typeface="Roboto Light"/>
                <a:sym typeface="Roboto Light"/>
              </a:rPr>
              <a:t>. </a:t>
            </a:r>
            <a:endParaRPr dirty="0">
              <a:solidFill>
                <a:srgbClr val="FFFFFF"/>
              </a:solidFill>
              <a:latin typeface="+mj-lt"/>
              <a:ea typeface="Roboto Light"/>
              <a:cs typeface="Roboto Light"/>
              <a:sym typeface="Roboto Light"/>
            </a:endParaRPr>
          </a:p>
        </p:txBody>
      </p:sp>
      <p:sp>
        <p:nvSpPr>
          <p:cNvPr id="626" name="Google Shape;626;p116"/>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pic>
        <p:nvPicPr>
          <p:cNvPr id="627" name="Google Shape;627;p116"/>
          <p:cNvPicPr preferRelativeResize="0"/>
          <p:nvPr/>
        </p:nvPicPr>
        <p:blipFill rotWithShape="1">
          <a:blip r:embed="rId4">
            <a:alphaModFix/>
          </a:blip>
          <a:srcRect/>
          <a:stretch/>
        </p:blipFill>
        <p:spPr>
          <a:xfrm>
            <a:off x="552853" y="380991"/>
            <a:ext cx="1508100" cy="251700"/>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631"/>
        <p:cNvGrpSpPr/>
        <p:nvPr/>
      </p:nvGrpSpPr>
      <p:grpSpPr>
        <a:xfrm>
          <a:off x="0" y="0"/>
          <a:ext cx="0" cy="0"/>
          <a:chOff x="0" y="0"/>
          <a:chExt cx="0" cy="0"/>
        </a:xfrm>
      </p:grpSpPr>
      <p:pic>
        <p:nvPicPr>
          <p:cNvPr id="632" name="Google Shape;632;p117"/>
          <p:cNvPicPr preferRelativeResize="0"/>
          <p:nvPr/>
        </p:nvPicPr>
        <p:blipFill rotWithShape="1">
          <a:blip r:embed="rId3">
            <a:alphaModFix amt="19000"/>
          </a:blip>
          <a:srcRect t="28237" b="15513"/>
          <a:stretch/>
        </p:blipFill>
        <p:spPr>
          <a:xfrm>
            <a:off x="-20775" y="-83125"/>
            <a:ext cx="9291774" cy="5226626"/>
          </a:xfrm>
          <a:prstGeom prst="rect">
            <a:avLst/>
          </a:prstGeom>
          <a:noFill/>
          <a:ln>
            <a:noFill/>
          </a:ln>
        </p:spPr>
      </p:pic>
      <p:sp>
        <p:nvSpPr>
          <p:cNvPr id="633" name="Google Shape;633;p117"/>
          <p:cNvSpPr txBox="1"/>
          <p:nvPr/>
        </p:nvSpPr>
        <p:spPr>
          <a:xfrm>
            <a:off x="669521" y="514119"/>
            <a:ext cx="9819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pic>
        <p:nvPicPr>
          <p:cNvPr id="634" name="Google Shape;634;p117"/>
          <p:cNvPicPr preferRelativeResize="0"/>
          <p:nvPr/>
        </p:nvPicPr>
        <p:blipFill rotWithShape="1">
          <a:blip r:embed="rId4">
            <a:alphaModFix/>
          </a:blip>
          <a:srcRect/>
          <a:stretch/>
        </p:blipFill>
        <p:spPr>
          <a:xfrm>
            <a:off x="781353" y="918891"/>
            <a:ext cx="1508100" cy="251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97"/>
          <p:cNvSpPr txBox="1"/>
          <p:nvPr/>
        </p:nvSpPr>
        <p:spPr>
          <a:xfrm>
            <a:off x="610950" y="246575"/>
            <a:ext cx="7858800" cy="7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latin typeface="+mj-lt"/>
                <a:ea typeface="Roboto Slab Light"/>
                <a:cs typeface="Roboto Slab Light"/>
                <a:sym typeface="Roboto Slab Light"/>
              </a:rPr>
              <a:t>Introducing the enhanced agent workspace </a:t>
            </a:r>
            <a:endParaRPr sz="2400">
              <a:solidFill>
                <a:srgbClr val="FFFFFF"/>
              </a:solidFill>
              <a:latin typeface="+mj-lt"/>
              <a:ea typeface="Roboto Slab Light"/>
              <a:cs typeface="Roboto Slab Light"/>
              <a:sym typeface="Roboto Slab Light"/>
            </a:endParaRPr>
          </a:p>
        </p:txBody>
      </p:sp>
      <p:sp>
        <p:nvSpPr>
          <p:cNvPr id="476" name="Google Shape;476;p97"/>
          <p:cNvSpPr txBox="1"/>
          <p:nvPr/>
        </p:nvSpPr>
        <p:spPr>
          <a:xfrm>
            <a:off x="452800" y="975650"/>
            <a:ext cx="2837100" cy="342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000"/>
              </a:spcBef>
              <a:spcAft>
                <a:spcPts val="0"/>
              </a:spcAft>
              <a:buNone/>
            </a:pPr>
            <a:r>
              <a:rPr lang="en" dirty="0">
                <a:solidFill>
                  <a:srgbClr val="FFFFFF"/>
                </a:solidFill>
                <a:latin typeface="+mj-lt"/>
                <a:ea typeface="Roboto Light"/>
                <a:cs typeface="Roboto Light"/>
                <a:sym typeface="Roboto Light"/>
              </a:rPr>
              <a:t>The enhanced workspace is the perfect environment for handling messaging conversations. It features automation to streamline your work and is equipped with all of the tools needed to increase your focus and efficiency. </a:t>
            </a:r>
            <a:endParaRPr dirty="0">
              <a:solidFill>
                <a:srgbClr val="FFFFFF"/>
              </a:solidFill>
              <a:latin typeface="+mj-lt"/>
              <a:ea typeface="Roboto Light"/>
              <a:cs typeface="Roboto Light"/>
              <a:sym typeface="Roboto Light"/>
            </a:endParaRPr>
          </a:p>
          <a:p>
            <a:pPr marL="0" lvl="0" indent="0" algn="l" rtl="0">
              <a:lnSpc>
                <a:spcPct val="115000"/>
              </a:lnSpc>
              <a:spcBef>
                <a:spcPts val="2000"/>
              </a:spcBef>
              <a:spcAft>
                <a:spcPts val="0"/>
              </a:spcAft>
              <a:buNone/>
            </a:pPr>
            <a:endParaRPr dirty="0">
              <a:solidFill>
                <a:srgbClr val="FFFFFF"/>
              </a:solidFill>
              <a:latin typeface="+mj-lt"/>
              <a:ea typeface="Roboto Light"/>
              <a:cs typeface="Roboto Light"/>
              <a:sym typeface="Roboto Light"/>
            </a:endParaRPr>
          </a:p>
          <a:p>
            <a:pPr marL="0" lvl="0" indent="0" algn="l" rtl="0">
              <a:lnSpc>
                <a:spcPct val="115000"/>
              </a:lnSpc>
              <a:spcBef>
                <a:spcPts val="2000"/>
              </a:spcBef>
              <a:spcAft>
                <a:spcPts val="600"/>
              </a:spcAft>
              <a:buNone/>
            </a:pPr>
            <a:endParaRPr dirty="0">
              <a:solidFill>
                <a:srgbClr val="FFFFFF"/>
              </a:solidFill>
              <a:latin typeface="+mj-lt"/>
              <a:ea typeface="Roboto Light"/>
              <a:cs typeface="Roboto Light"/>
              <a:sym typeface="Roboto Light"/>
            </a:endParaRPr>
          </a:p>
        </p:txBody>
      </p:sp>
      <p:pic>
        <p:nvPicPr>
          <p:cNvPr id="477" name="Google Shape;477;p97"/>
          <p:cNvPicPr preferRelativeResize="0"/>
          <p:nvPr/>
        </p:nvPicPr>
        <p:blipFill rotWithShape="1">
          <a:blip r:embed="rId3">
            <a:alphaModFix/>
          </a:blip>
          <a:srcRect r="14835"/>
          <a:stretch/>
        </p:blipFill>
        <p:spPr>
          <a:xfrm>
            <a:off x="3480900" y="948475"/>
            <a:ext cx="5663100" cy="374050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481"/>
        <p:cNvGrpSpPr/>
        <p:nvPr/>
      </p:nvGrpSpPr>
      <p:grpSpPr>
        <a:xfrm>
          <a:off x="0" y="0"/>
          <a:ext cx="0" cy="0"/>
          <a:chOff x="0" y="0"/>
          <a:chExt cx="0" cy="0"/>
        </a:xfrm>
      </p:grpSpPr>
      <p:pic>
        <p:nvPicPr>
          <p:cNvPr id="482" name="Google Shape;482;p98"/>
          <p:cNvPicPr preferRelativeResize="0"/>
          <p:nvPr/>
        </p:nvPicPr>
        <p:blipFill rotWithShape="1">
          <a:blip r:embed="rId3">
            <a:alphaModFix/>
          </a:blip>
          <a:srcRect r="22702"/>
          <a:stretch/>
        </p:blipFill>
        <p:spPr>
          <a:xfrm>
            <a:off x="3735650" y="377975"/>
            <a:ext cx="5408352" cy="3935701"/>
          </a:xfrm>
          <a:prstGeom prst="rect">
            <a:avLst/>
          </a:prstGeom>
          <a:noFill/>
          <a:ln>
            <a:noFill/>
          </a:ln>
        </p:spPr>
      </p:pic>
      <p:sp>
        <p:nvSpPr>
          <p:cNvPr id="483" name="Google Shape;483;p98"/>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
        <p:nvSpPr>
          <p:cNvPr id="484" name="Google Shape;484;p98"/>
          <p:cNvSpPr txBox="1"/>
          <p:nvPr/>
        </p:nvSpPr>
        <p:spPr>
          <a:xfrm>
            <a:off x="684973" y="547750"/>
            <a:ext cx="2972700" cy="39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latin typeface="+mj-lt"/>
                <a:ea typeface="Roboto Slab Light"/>
                <a:cs typeface="Roboto Slab Light"/>
                <a:sym typeface="Roboto Slab Light"/>
              </a:rPr>
              <a:t>What’s new?</a:t>
            </a:r>
            <a:endParaRPr sz="1200" dirty="0">
              <a:solidFill>
                <a:srgbClr val="FFFFFF"/>
              </a:solidFill>
              <a:latin typeface="+mj-lt"/>
              <a:ea typeface="Roboto Light"/>
              <a:cs typeface="Roboto Light"/>
              <a:sym typeface="Roboto Light"/>
            </a:endParaRPr>
          </a:p>
          <a:p>
            <a:pPr marL="457200" lvl="0" indent="-304800" algn="l" rtl="0">
              <a:lnSpc>
                <a:spcPct val="100000"/>
              </a:lnSpc>
              <a:spcBef>
                <a:spcPts val="12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Updated look &amp; feel</a:t>
            </a:r>
            <a:endParaRPr sz="1200" dirty="0">
              <a:solidFill>
                <a:schemeClr val="lt1"/>
              </a:solidFill>
              <a:latin typeface="+mj-lt"/>
              <a:ea typeface="Roboto Light"/>
              <a:cs typeface="Roboto Light"/>
              <a:sym typeface="Roboto Light"/>
            </a:endParaRPr>
          </a:p>
          <a:p>
            <a:pPr marL="457200" lvl="0" indent="-304800" algn="l" rtl="0">
              <a:lnSpc>
                <a:spcPct val="100000"/>
              </a:lnSpc>
              <a:spcBef>
                <a:spcPts val="10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Guided decision making saves you time</a:t>
            </a:r>
            <a:endParaRPr sz="1200" dirty="0">
              <a:solidFill>
                <a:schemeClr val="lt1"/>
              </a:solidFill>
              <a:latin typeface="+mj-lt"/>
              <a:ea typeface="Roboto Light"/>
              <a:cs typeface="Roboto Light"/>
              <a:sym typeface="Roboto Light"/>
            </a:endParaRPr>
          </a:p>
          <a:p>
            <a:pPr marL="457200" lvl="0" indent="-304800" algn="l" rtl="0">
              <a:lnSpc>
                <a:spcPct val="100000"/>
              </a:lnSpc>
              <a:spcBef>
                <a:spcPts val="10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Reduced noise in queue and increased agent focus </a:t>
            </a:r>
            <a:endParaRPr sz="1200" dirty="0">
              <a:solidFill>
                <a:schemeClr val="lt1"/>
              </a:solidFill>
              <a:latin typeface="+mj-lt"/>
              <a:ea typeface="Roboto Light"/>
              <a:cs typeface="Roboto Light"/>
              <a:sym typeface="Roboto Light"/>
            </a:endParaRPr>
          </a:p>
          <a:p>
            <a:pPr marL="457200" lvl="0" indent="-304800" algn="l" rtl="0">
              <a:lnSpc>
                <a:spcPct val="100000"/>
              </a:lnSpc>
              <a:spcBef>
                <a:spcPts val="10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Faster shift wrap up with a quick view of closed conversations</a:t>
            </a:r>
            <a:endParaRPr sz="1200" dirty="0">
              <a:solidFill>
                <a:schemeClr val="lt1"/>
              </a:solidFill>
              <a:latin typeface="+mj-lt"/>
              <a:ea typeface="Roboto Light"/>
              <a:cs typeface="Roboto Light"/>
              <a:sym typeface="Roboto Light"/>
            </a:endParaRPr>
          </a:p>
          <a:p>
            <a:pPr marL="457200" lvl="0" indent="-304800" algn="l" rtl="0">
              <a:lnSpc>
                <a:spcPct val="100000"/>
              </a:lnSpc>
              <a:spcBef>
                <a:spcPts val="10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Full history of the conversation within the same window</a:t>
            </a:r>
            <a:endParaRPr sz="1200" dirty="0">
              <a:solidFill>
                <a:schemeClr val="lt1"/>
              </a:solidFill>
              <a:latin typeface="+mj-lt"/>
              <a:ea typeface="Roboto Light"/>
              <a:cs typeface="Roboto Light"/>
              <a:sym typeface="Roboto Light"/>
            </a:endParaRPr>
          </a:p>
          <a:p>
            <a:pPr marL="457200" lvl="0" indent="-304800" algn="l" rtl="0">
              <a:lnSpc>
                <a:spcPct val="100000"/>
              </a:lnSpc>
              <a:spcBef>
                <a:spcPts val="10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Quickly catch up on previous conversations with the same consumer</a:t>
            </a:r>
            <a:r>
              <a:rPr lang="en" sz="1200" dirty="0">
                <a:solidFill>
                  <a:srgbClr val="D9D9D9"/>
                </a:solidFill>
                <a:latin typeface="+mj-lt"/>
                <a:ea typeface="Roboto Light"/>
                <a:cs typeface="Roboto Light"/>
                <a:sym typeface="Roboto Light"/>
              </a:rPr>
              <a:t> </a:t>
            </a:r>
            <a:endParaRPr sz="1200" dirty="0">
              <a:solidFill>
                <a:srgbClr val="D9D9D9"/>
              </a:solidFill>
              <a:latin typeface="+mj-lt"/>
              <a:ea typeface="Roboto Light"/>
              <a:cs typeface="Roboto Light"/>
              <a:sym typeface="Roboto Light"/>
            </a:endParaRPr>
          </a:p>
          <a:p>
            <a:pPr marL="0" lvl="0" indent="0" algn="l" rtl="0">
              <a:lnSpc>
                <a:spcPct val="100000"/>
              </a:lnSpc>
              <a:spcBef>
                <a:spcPts val="1000"/>
              </a:spcBef>
              <a:spcAft>
                <a:spcPts val="0"/>
              </a:spcAft>
              <a:buNone/>
            </a:pPr>
            <a:endParaRPr sz="1000" dirty="0">
              <a:solidFill>
                <a:srgbClr val="D9D9D9"/>
              </a:solidFill>
              <a:latin typeface="Roboto Light"/>
              <a:ea typeface="Roboto Light"/>
              <a:cs typeface="Roboto Light"/>
              <a:sym typeface="Roboto Light"/>
            </a:endParaRPr>
          </a:p>
          <a:p>
            <a:pPr marL="0" lvl="0" indent="0" algn="l" rtl="0">
              <a:lnSpc>
                <a:spcPct val="100000"/>
              </a:lnSpc>
              <a:spcBef>
                <a:spcPts val="600"/>
              </a:spcBef>
              <a:spcAft>
                <a:spcPts val="600"/>
              </a:spcAft>
              <a:buNone/>
            </a:pPr>
            <a:endParaRPr sz="1000" dirty="0">
              <a:solidFill>
                <a:srgbClr val="D9D9D9"/>
              </a:solidFill>
              <a:latin typeface="Roboto Ligh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489"/>
        <p:cNvGrpSpPr/>
        <p:nvPr/>
      </p:nvGrpSpPr>
      <p:grpSpPr>
        <a:xfrm>
          <a:off x="0" y="0"/>
          <a:ext cx="0" cy="0"/>
          <a:chOff x="0" y="0"/>
          <a:chExt cx="0" cy="0"/>
        </a:xfrm>
      </p:grpSpPr>
      <p:pic>
        <p:nvPicPr>
          <p:cNvPr id="490" name="Google Shape;490;p99"/>
          <p:cNvPicPr preferRelativeResize="0"/>
          <p:nvPr/>
        </p:nvPicPr>
        <p:blipFill rotWithShape="1">
          <a:blip r:embed="rId3">
            <a:alphaModFix amt="19000"/>
          </a:blip>
          <a:srcRect t="28237" b="15513"/>
          <a:stretch/>
        </p:blipFill>
        <p:spPr>
          <a:xfrm>
            <a:off x="0" y="-83126"/>
            <a:ext cx="9291774" cy="5226626"/>
          </a:xfrm>
          <a:prstGeom prst="rect">
            <a:avLst/>
          </a:prstGeom>
          <a:noFill/>
          <a:ln>
            <a:noFill/>
          </a:ln>
        </p:spPr>
      </p:pic>
      <p:sp>
        <p:nvSpPr>
          <p:cNvPr id="491" name="Google Shape;491;p99"/>
          <p:cNvSpPr txBox="1"/>
          <p:nvPr/>
        </p:nvSpPr>
        <p:spPr>
          <a:xfrm>
            <a:off x="669521" y="514119"/>
            <a:ext cx="9819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sp>
        <p:nvSpPr>
          <p:cNvPr id="492" name="Google Shape;492;p99"/>
          <p:cNvSpPr txBox="1">
            <a:spLocks noGrp="1"/>
          </p:cNvSpPr>
          <p:nvPr>
            <p:ph type="title" idx="4294967295"/>
          </p:nvPr>
        </p:nvSpPr>
        <p:spPr>
          <a:xfrm>
            <a:off x="767825" y="858925"/>
            <a:ext cx="6001500" cy="869700"/>
          </a:xfrm>
          <a:prstGeom prst="rect">
            <a:avLst/>
          </a:prstGeom>
        </p:spPr>
        <p:txBody>
          <a:bodyPr spcFirstLastPara="1" wrap="square" lIns="0" tIns="91425" rIns="0" bIns="91425" anchor="ctr" anchorCtr="0">
            <a:noAutofit/>
          </a:bodyPr>
          <a:lstStyle/>
          <a:p>
            <a:pPr marL="0" lvl="0" indent="0" algn="l" rtl="0">
              <a:spcBef>
                <a:spcPts val="0"/>
              </a:spcBef>
              <a:spcAft>
                <a:spcPts val="0"/>
              </a:spcAft>
              <a:buClr>
                <a:schemeClr val="dk1"/>
              </a:buClr>
              <a:buSzPts val="1100"/>
              <a:buFont typeface="Arial"/>
              <a:buNone/>
            </a:pPr>
            <a:endParaRPr sz="3600" dirty="0">
              <a:solidFill>
                <a:srgbClr val="FFFFFF"/>
              </a:solidFill>
            </a:endParaRPr>
          </a:p>
          <a:p>
            <a:pPr marL="0" lvl="0" indent="0" algn="l" rtl="0">
              <a:spcBef>
                <a:spcPts val="0"/>
              </a:spcBef>
              <a:spcAft>
                <a:spcPts val="0"/>
              </a:spcAft>
              <a:buClr>
                <a:schemeClr val="dk1"/>
              </a:buClr>
              <a:buSzPts val="1100"/>
              <a:buFont typeface="Arial"/>
              <a:buNone/>
            </a:pPr>
            <a:r>
              <a:rPr lang="en" sz="3600" dirty="0">
                <a:solidFill>
                  <a:srgbClr val="FFFFFF"/>
                </a:solidFill>
                <a:latin typeface="+mj-lt"/>
              </a:rPr>
              <a:t>Beginning of your shift</a:t>
            </a:r>
            <a:endParaRPr sz="3600" dirty="0">
              <a:solidFill>
                <a:srgbClr val="FFFFFF"/>
              </a:solidFill>
              <a:latin typeface="+mj-lt"/>
            </a:endParaRPr>
          </a:p>
          <a:p>
            <a:pPr marL="0" lvl="0" indent="0" algn="l" rtl="0">
              <a:spcBef>
                <a:spcPts val="0"/>
              </a:spcBef>
              <a:spcAft>
                <a:spcPts val="0"/>
              </a:spcAft>
              <a:buClr>
                <a:schemeClr val="dk1"/>
              </a:buClr>
              <a:buSzPts val="1100"/>
              <a:buFont typeface="Arial"/>
              <a:buNone/>
            </a:pPr>
            <a:endParaRPr sz="3600" dirty="0">
              <a:solidFill>
                <a:srgbClr val="FFFFFF"/>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00"/>
          <p:cNvSpPr txBox="1"/>
          <p:nvPr/>
        </p:nvSpPr>
        <p:spPr>
          <a:xfrm>
            <a:off x="696450" y="187300"/>
            <a:ext cx="2765400" cy="4986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2400">
                <a:solidFill>
                  <a:srgbClr val="FFFFFF"/>
                </a:solidFill>
                <a:latin typeface="+mj-lt"/>
                <a:ea typeface="Roboto Slab Light"/>
                <a:cs typeface="Roboto Slab Light"/>
                <a:sym typeface="Roboto Slab Light"/>
              </a:rPr>
              <a:t>Update your status</a:t>
            </a:r>
            <a:endParaRPr sz="2400">
              <a:solidFill>
                <a:srgbClr val="FFFFFF"/>
              </a:solidFill>
              <a:latin typeface="+mj-lt"/>
              <a:ea typeface="Roboto Slab Light"/>
              <a:cs typeface="Roboto Slab Light"/>
              <a:sym typeface="Roboto Slab Light"/>
            </a:endParaRPr>
          </a:p>
        </p:txBody>
      </p:sp>
      <p:sp>
        <p:nvSpPr>
          <p:cNvPr id="498" name="Google Shape;498;p100"/>
          <p:cNvSpPr txBox="1"/>
          <p:nvPr/>
        </p:nvSpPr>
        <p:spPr>
          <a:xfrm>
            <a:off x="696450" y="964825"/>
            <a:ext cx="2892900" cy="369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rgbClr val="FFFFFF"/>
                </a:solidFill>
                <a:latin typeface="+mj-lt"/>
                <a:ea typeface="Roboto Light"/>
                <a:cs typeface="Roboto Light"/>
                <a:sym typeface="Roboto Light"/>
              </a:rPr>
              <a:t>To change your status and begin receiving conversations in your queue, click on your image in the bottom left hand corner to open the drop down status menu and select Online. </a:t>
            </a:r>
            <a:endParaRPr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a:p>
            <a:pPr marL="45720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p:txBody>
      </p:sp>
      <p:pic>
        <p:nvPicPr>
          <p:cNvPr id="499" name="Google Shape;499;p100"/>
          <p:cNvPicPr preferRelativeResize="0"/>
          <p:nvPr/>
        </p:nvPicPr>
        <p:blipFill rotWithShape="1">
          <a:blip r:embed="rId3">
            <a:alphaModFix/>
          </a:blip>
          <a:srcRect r="28299"/>
          <a:stretch/>
        </p:blipFill>
        <p:spPr>
          <a:xfrm>
            <a:off x="3847725" y="547550"/>
            <a:ext cx="5296276" cy="4154999"/>
          </a:xfrm>
          <a:prstGeom prst="rect">
            <a:avLst/>
          </a:prstGeom>
          <a:noFill/>
          <a:ln>
            <a:noFill/>
          </a:ln>
        </p:spPr>
      </p:pic>
      <p:sp>
        <p:nvSpPr>
          <p:cNvPr id="500" name="Google Shape;500;p100"/>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pic>
        <p:nvPicPr>
          <p:cNvPr id="501" name="Google Shape;501;p100"/>
          <p:cNvPicPr preferRelativeResize="0"/>
          <p:nvPr/>
        </p:nvPicPr>
        <p:blipFill>
          <a:blip r:embed="rId4">
            <a:alphaModFix/>
          </a:blip>
          <a:stretch>
            <a:fillRect/>
          </a:stretch>
        </p:blipFill>
        <p:spPr>
          <a:xfrm>
            <a:off x="4334345" y="652220"/>
            <a:ext cx="1278875" cy="2364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505"/>
        <p:cNvGrpSpPr/>
        <p:nvPr/>
      </p:nvGrpSpPr>
      <p:grpSpPr>
        <a:xfrm>
          <a:off x="0" y="0"/>
          <a:ext cx="0" cy="0"/>
          <a:chOff x="0" y="0"/>
          <a:chExt cx="0" cy="0"/>
        </a:xfrm>
      </p:grpSpPr>
      <p:pic>
        <p:nvPicPr>
          <p:cNvPr id="506" name="Google Shape;506;p101"/>
          <p:cNvPicPr preferRelativeResize="0"/>
          <p:nvPr/>
        </p:nvPicPr>
        <p:blipFill rotWithShape="1">
          <a:blip r:embed="rId3">
            <a:alphaModFix amt="19000"/>
          </a:blip>
          <a:srcRect t="28237" b="15513"/>
          <a:stretch/>
        </p:blipFill>
        <p:spPr>
          <a:xfrm>
            <a:off x="-73887" y="-10575"/>
            <a:ext cx="9291774" cy="5226626"/>
          </a:xfrm>
          <a:prstGeom prst="rect">
            <a:avLst/>
          </a:prstGeom>
          <a:noFill/>
          <a:ln>
            <a:noFill/>
          </a:ln>
        </p:spPr>
      </p:pic>
      <p:sp>
        <p:nvSpPr>
          <p:cNvPr id="507" name="Google Shape;507;p101"/>
          <p:cNvSpPr txBox="1">
            <a:spLocks noGrp="1"/>
          </p:cNvSpPr>
          <p:nvPr>
            <p:ph type="title" idx="4294967295"/>
          </p:nvPr>
        </p:nvSpPr>
        <p:spPr>
          <a:xfrm>
            <a:off x="767825" y="706515"/>
            <a:ext cx="7476000" cy="2628600"/>
          </a:xfrm>
          <a:prstGeom prst="rect">
            <a:avLst/>
          </a:prstGeom>
        </p:spPr>
        <p:txBody>
          <a:bodyPr spcFirstLastPara="1" wrap="square" lIns="0" tIns="91425" rIns="0" bIns="91425" anchor="t" anchorCtr="0">
            <a:noAutofit/>
          </a:bodyPr>
          <a:lstStyle/>
          <a:p>
            <a:pPr marL="0" lvl="0" indent="0" algn="l" rtl="0">
              <a:spcBef>
                <a:spcPts val="0"/>
              </a:spcBef>
              <a:spcAft>
                <a:spcPts val="0"/>
              </a:spcAft>
              <a:buClr>
                <a:schemeClr val="dk1"/>
              </a:buClr>
              <a:buSzPts val="1100"/>
              <a:buFont typeface="Arial"/>
              <a:buNone/>
            </a:pPr>
            <a:r>
              <a:rPr lang="en" sz="3600" dirty="0">
                <a:solidFill>
                  <a:srgbClr val="FFFFFF"/>
                </a:solidFill>
                <a:latin typeface="+mj-lt"/>
              </a:rPr>
              <a:t>Handling conversations:</a:t>
            </a:r>
            <a:endParaRPr sz="3600" dirty="0">
              <a:solidFill>
                <a:srgbClr val="FFFFFF"/>
              </a:solidFill>
              <a:latin typeface="+mj-lt"/>
            </a:endParaRPr>
          </a:p>
          <a:p>
            <a:pPr marL="0" lvl="0" indent="0" algn="l" rtl="0">
              <a:spcBef>
                <a:spcPts val="0"/>
              </a:spcBef>
              <a:spcAft>
                <a:spcPts val="0"/>
              </a:spcAft>
              <a:buClr>
                <a:schemeClr val="dk1"/>
              </a:buClr>
              <a:buSzPts val="1100"/>
              <a:buFont typeface="Arial"/>
              <a:buNone/>
            </a:pPr>
            <a:r>
              <a:rPr lang="en" sz="2700" i="1" dirty="0">
                <a:solidFill>
                  <a:srgbClr val="FFFFFF"/>
                </a:solidFill>
                <a:latin typeface="+mj-lt"/>
              </a:rPr>
              <a:t>Your workload simplified </a:t>
            </a:r>
            <a:endParaRPr sz="2700" i="1" dirty="0">
              <a:solidFill>
                <a:srgbClr val="FFFFFF"/>
              </a:solidFill>
              <a:latin typeface="+mj-lt"/>
            </a:endParaRPr>
          </a:p>
        </p:txBody>
      </p:sp>
      <p:sp>
        <p:nvSpPr>
          <p:cNvPr id="508" name="Google Shape;508;p101"/>
          <p:cNvSpPr txBox="1"/>
          <p:nvPr/>
        </p:nvSpPr>
        <p:spPr>
          <a:xfrm>
            <a:off x="669521" y="514119"/>
            <a:ext cx="9819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102"/>
          <p:cNvSpPr txBox="1">
            <a:spLocks noGrp="1"/>
          </p:cNvSpPr>
          <p:nvPr>
            <p:ph type="title"/>
          </p:nvPr>
        </p:nvSpPr>
        <p:spPr>
          <a:xfrm>
            <a:off x="180050" y="3125"/>
            <a:ext cx="8862300" cy="498600"/>
          </a:xfrm>
          <a:prstGeom prst="rect">
            <a:avLst/>
          </a:prstGeom>
        </p:spPr>
        <p:txBody>
          <a:bodyPr spcFirstLastPara="1" wrap="square" lIns="0" tIns="182875" rIns="0" bIns="0" anchor="t" anchorCtr="0">
            <a:noAutofit/>
          </a:bodyPr>
          <a:lstStyle/>
          <a:p>
            <a:pPr marL="0" lvl="0" indent="0" algn="ctr" rtl="0">
              <a:spcBef>
                <a:spcPts val="0"/>
              </a:spcBef>
              <a:spcAft>
                <a:spcPts val="0"/>
              </a:spcAft>
              <a:buNone/>
            </a:pPr>
            <a:r>
              <a:rPr lang="en" sz="2000" dirty="0">
                <a:solidFill>
                  <a:schemeClr val="lt1"/>
                </a:solidFill>
                <a:latin typeface="+mj-lt"/>
              </a:rPr>
              <a:t>Current experience: Choosing which conversation to reply to next </a:t>
            </a:r>
            <a:endParaRPr sz="1400" dirty="0">
              <a:latin typeface="+mj-lt"/>
            </a:endParaRPr>
          </a:p>
        </p:txBody>
      </p:sp>
      <p:pic>
        <p:nvPicPr>
          <p:cNvPr id="514" name="Google Shape;514;p102" descr="Screen Shot 2017-11-12 at 9.35.04 AM.png"/>
          <p:cNvPicPr preferRelativeResize="0"/>
          <p:nvPr/>
        </p:nvPicPr>
        <p:blipFill rotWithShape="1">
          <a:blip r:embed="rId3">
            <a:alphaModFix/>
          </a:blip>
          <a:srcRect r="15203"/>
          <a:stretch/>
        </p:blipFill>
        <p:spPr>
          <a:xfrm>
            <a:off x="1238125" y="1374325"/>
            <a:ext cx="6431150" cy="3705325"/>
          </a:xfrm>
          <a:prstGeom prst="rect">
            <a:avLst/>
          </a:prstGeom>
          <a:noFill/>
          <a:ln>
            <a:noFill/>
          </a:ln>
        </p:spPr>
      </p:pic>
      <p:sp>
        <p:nvSpPr>
          <p:cNvPr id="515" name="Google Shape;515;p102"/>
          <p:cNvSpPr txBox="1"/>
          <p:nvPr/>
        </p:nvSpPr>
        <p:spPr>
          <a:xfrm>
            <a:off x="357625" y="577825"/>
            <a:ext cx="8449800" cy="7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chemeClr val="lt1"/>
                </a:solidFill>
                <a:latin typeface="+mj-lt"/>
                <a:ea typeface="Roboto Light"/>
                <a:cs typeface="Roboto Light"/>
                <a:sym typeface="Roboto Light"/>
              </a:rPr>
              <a:t>The conversation list is not prioritized and you have to choose which conversation to answer next when dealing with many conversations at once. Do you answer the consumer that has sent the most messages? The one that has been waiting the longest?</a:t>
            </a:r>
            <a:endParaRPr sz="1200" dirty="0">
              <a:latin typeface="+mj-lt"/>
            </a:endParaRPr>
          </a:p>
        </p:txBody>
      </p:sp>
      <p:sp>
        <p:nvSpPr>
          <p:cNvPr id="516" name="Google Shape;516;p102"/>
          <p:cNvSpPr/>
          <p:nvPr/>
        </p:nvSpPr>
        <p:spPr>
          <a:xfrm>
            <a:off x="6778675" y="3755300"/>
            <a:ext cx="1159200" cy="796500"/>
          </a:xfrm>
          <a:prstGeom prst="wedgeRoundRectCallout">
            <a:avLst>
              <a:gd name="adj1" fmla="val -20833"/>
              <a:gd name="adj2" fmla="val 62500"/>
              <a:gd name="adj3" fmla="val 0"/>
            </a:avLst>
          </a:prstGeom>
          <a:solidFill>
            <a:srgbClr val="1C45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FFFFFF"/>
                </a:solidFill>
                <a:latin typeface="+mj-lt"/>
                <a:ea typeface="Roboto"/>
                <a:cs typeface="Roboto"/>
                <a:sym typeface="Roboto"/>
              </a:rPr>
              <a:t>Most active customer?</a:t>
            </a:r>
            <a:endParaRPr sz="1100" dirty="0">
              <a:solidFill>
                <a:srgbClr val="FFFFFF"/>
              </a:solidFill>
              <a:latin typeface="+mj-lt"/>
              <a:ea typeface="Roboto"/>
              <a:cs typeface="Roboto"/>
              <a:sym typeface="Roboto"/>
            </a:endParaRPr>
          </a:p>
        </p:txBody>
      </p:sp>
      <p:sp>
        <p:nvSpPr>
          <p:cNvPr id="517" name="Google Shape;517;p102"/>
          <p:cNvSpPr/>
          <p:nvPr/>
        </p:nvSpPr>
        <p:spPr>
          <a:xfrm>
            <a:off x="1671875" y="3755300"/>
            <a:ext cx="1159200" cy="796500"/>
          </a:xfrm>
          <a:prstGeom prst="wedgeRoundRectCallout">
            <a:avLst>
              <a:gd name="adj1" fmla="val -20833"/>
              <a:gd name="adj2" fmla="val 62500"/>
              <a:gd name="adj3" fmla="val 0"/>
            </a:avLst>
          </a:prstGeom>
          <a:solidFill>
            <a:srgbClr val="1C45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FFFFFF"/>
                </a:solidFill>
                <a:latin typeface="+mj-lt"/>
                <a:ea typeface="Roboto"/>
                <a:cs typeface="Roboto"/>
                <a:sym typeface="Roboto"/>
              </a:rPr>
              <a:t>Customer who is waiting the longest?</a:t>
            </a:r>
            <a:endParaRPr sz="1100" dirty="0">
              <a:solidFill>
                <a:srgbClr val="FFFFFF"/>
              </a:solidFill>
              <a:latin typeface="+mj-lt"/>
              <a:ea typeface="Roboto"/>
              <a:cs typeface="Roboto"/>
              <a:sym typeface="Roboto"/>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521"/>
        <p:cNvGrpSpPr/>
        <p:nvPr/>
      </p:nvGrpSpPr>
      <p:grpSpPr>
        <a:xfrm>
          <a:off x="0" y="0"/>
          <a:ext cx="0" cy="0"/>
          <a:chOff x="0" y="0"/>
          <a:chExt cx="0" cy="0"/>
        </a:xfrm>
      </p:grpSpPr>
      <p:sp>
        <p:nvSpPr>
          <p:cNvPr id="522" name="Google Shape;522;p103"/>
          <p:cNvSpPr txBox="1"/>
          <p:nvPr/>
        </p:nvSpPr>
        <p:spPr>
          <a:xfrm>
            <a:off x="642600" y="274152"/>
            <a:ext cx="7858800" cy="6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FFFFFF"/>
              </a:solidFill>
              <a:latin typeface="Roboto Slab Light"/>
              <a:ea typeface="Roboto Slab Light"/>
              <a:cs typeface="Roboto Slab Light"/>
              <a:sym typeface="Roboto Slab Light"/>
            </a:endParaRPr>
          </a:p>
        </p:txBody>
      </p:sp>
      <p:sp>
        <p:nvSpPr>
          <p:cNvPr id="523" name="Google Shape;523;p103"/>
          <p:cNvSpPr txBox="1"/>
          <p:nvPr/>
        </p:nvSpPr>
        <p:spPr>
          <a:xfrm>
            <a:off x="509400" y="319150"/>
            <a:ext cx="2931000" cy="4189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2200" dirty="0">
                <a:solidFill>
                  <a:srgbClr val="FFFFFF"/>
                </a:solidFill>
                <a:latin typeface="+mj-lt"/>
                <a:ea typeface="Roboto Slab Light"/>
                <a:cs typeface="Roboto Slab Light"/>
                <a:sym typeface="Roboto Slab Light"/>
              </a:rPr>
              <a:t>The enhanced workspace</a:t>
            </a:r>
            <a:endParaRPr sz="2200" dirty="0">
              <a:solidFill>
                <a:srgbClr val="FFFFFF"/>
              </a:solidFill>
              <a:latin typeface="+mj-lt"/>
              <a:ea typeface="Roboto Slab Light"/>
              <a:cs typeface="Roboto Slab Light"/>
              <a:sym typeface="Roboto Slab Light"/>
            </a:endParaRPr>
          </a:p>
          <a:p>
            <a:pPr marL="0" lvl="0" indent="0" algn="l" rtl="0">
              <a:spcBef>
                <a:spcPts val="0"/>
              </a:spcBef>
              <a:spcAft>
                <a:spcPts val="0"/>
              </a:spcAft>
              <a:buClr>
                <a:schemeClr val="dk1"/>
              </a:buClr>
              <a:buSzPts val="1100"/>
              <a:buFont typeface="Arial"/>
              <a:buNone/>
            </a:pPr>
            <a:r>
              <a:rPr lang="en" sz="2200" dirty="0">
                <a:solidFill>
                  <a:srgbClr val="FFFFFF"/>
                </a:solidFill>
                <a:latin typeface="+mj-lt"/>
                <a:ea typeface="Roboto Slab Light"/>
                <a:cs typeface="Roboto Slab Light"/>
                <a:sym typeface="Roboto Slab Light"/>
              </a:rPr>
              <a:t>saves you time through guided decision making </a:t>
            </a:r>
            <a:endParaRPr sz="2200" dirty="0">
              <a:solidFill>
                <a:srgbClr val="FFFFFF"/>
              </a:solidFill>
              <a:latin typeface="+mj-lt"/>
              <a:ea typeface="Roboto Slab Light"/>
              <a:cs typeface="Roboto Slab Light"/>
              <a:sym typeface="Roboto Slab Light"/>
            </a:endParaRPr>
          </a:p>
          <a:p>
            <a:pPr marL="0" lvl="0" indent="0" algn="l" rtl="0">
              <a:lnSpc>
                <a:spcPct val="115000"/>
              </a:lnSpc>
              <a:spcBef>
                <a:spcPts val="0"/>
              </a:spcBef>
              <a:spcAft>
                <a:spcPts val="0"/>
              </a:spcAft>
              <a:buNone/>
            </a:pPr>
            <a:r>
              <a:rPr lang="en" sz="1000" dirty="0">
                <a:solidFill>
                  <a:srgbClr val="D9D9D9"/>
                </a:solidFill>
                <a:latin typeface="+mj-lt"/>
                <a:ea typeface="Roboto Light"/>
                <a:cs typeface="Roboto Light"/>
                <a:sym typeface="Roboto Light"/>
              </a:rPr>
              <a:t/>
            </a:r>
            <a:br>
              <a:rPr lang="en" sz="1000" dirty="0">
                <a:solidFill>
                  <a:srgbClr val="D9D9D9"/>
                </a:solidFill>
                <a:latin typeface="+mj-lt"/>
                <a:ea typeface="Roboto Light"/>
                <a:cs typeface="Roboto Light"/>
                <a:sym typeface="Roboto Light"/>
              </a:rPr>
            </a:br>
            <a:r>
              <a:rPr lang="en" sz="1200" dirty="0">
                <a:solidFill>
                  <a:srgbClr val="D9D9D9"/>
                </a:solidFill>
                <a:latin typeface="+mj-lt"/>
                <a:ea typeface="Roboto Light"/>
                <a:cs typeface="Roboto Light"/>
                <a:sym typeface="Roboto Light"/>
              </a:rPr>
              <a:t>The new dynamic conversation list is automatically sorted so that the most urgent conversation will be at the top list. </a:t>
            </a:r>
            <a:endParaRPr sz="1200" dirty="0">
              <a:solidFill>
                <a:srgbClr val="D9D9D9"/>
              </a:solidFill>
              <a:latin typeface="+mj-lt"/>
              <a:ea typeface="Roboto Light"/>
              <a:cs typeface="Roboto Light"/>
              <a:sym typeface="Roboto Light"/>
            </a:endParaRPr>
          </a:p>
          <a:p>
            <a:pPr marL="0" lvl="0" indent="0" algn="l" rtl="0">
              <a:lnSpc>
                <a:spcPct val="115000"/>
              </a:lnSpc>
              <a:spcBef>
                <a:spcPts val="1000"/>
              </a:spcBef>
              <a:spcAft>
                <a:spcPts val="0"/>
              </a:spcAft>
              <a:buNone/>
            </a:pPr>
            <a:r>
              <a:rPr lang="en" sz="1200" dirty="0">
                <a:solidFill>
                  <a:srgbClr val="D9D9D9"/>
                </a:solidFill>
                <a:latin typeface="+mj-lt"/>
                <a:ea typeface="Roboto Light"/>
                <a:cs typeface="Roboto Light"/>
                <a:sym typeface="Roboto Light"/>
              </a:rPr>
              <a:t>The list is sorted by SLA, helping you to reduce guesswork and focus only on the conversation you need to.</a:t>
            </a:r>
            <a:endParaRPr sz="1200" dirty="0">
              <a:solidFill>
                <a:srgbClr val="D9D9D9"/>
              </a:solidFill>
              <a:latin typeface="+mj-lt"/>
              <a:ea typeface="Roboto Light"/>
              <a:cs typeface="Roboto Light"/>
              <a:sym typeface="Roboto Light"/>
            </a:endParaRPr>
          </a:p>
          <a:p>
            <a:pPr marL="0" lvl="0" indent="0" algn="l" rtl="0">
              <a:lnSpc>
                <a:spcPct val="115000"/>
              </a:lnSpc>
              <a:spcBef>
                <a:spcPts val="1000"/>
              </a:spcBef>
              <a:spcAft>
                <a:spcPts val="1000"/>
              </a:spcAft>
              <a:buNone/>
            </a:pPr>
            <a:r>
              <a:rPr lang="en" sz="1200" dirty="0">
                <a:solidFill>
                  <a:srgbClr val="D9D9D9"/>
                </a:solidFill>
                <a:latin typeface="+mj-lt"/>
                <a:ea typeface="Roboto Light"/>
                <a:cs typeface="Roboto Light"/>
                <a:sym typeface="Roboto Light"/>
              </a:rPr>
              <a:t>You can still select conversations out of order that you would like to view or respond to. </a:t>
            </a:r>
            <a:endParaRPr sz="1200" dirty="0">
              <a:solidFill>
                <a:srgbClr val="D9D9D9"/>
              </a:solidFill>
              <a:latin typeface="+mj-lt"/>
              <a:ea typeface="Roboto Light"/>
              <a:cs typeface="Roboto Light"/>
              <a:sym typeface="Roboto Light"/>
            </a:endParaRPr>
          </a:p>
        </p:txBody>
      </p:sp>
      <p:sp>
        <p:nvSpPr>
          <p:cNvPr id="524" name="Google Shape;524;p103"/>
          <p:cNvSpPr/>
          <p:nvPr/>
        </p:nvSpPr>
        <p:spPr>
          <a:xfrm rot="-5400000">
            <a:off x="6508250" y="1979650"/>
            <a:ext cx="4067700" cy="1203900"/>
          </a:xfrm>
          <a:prstGeom prst="rect">
            <a:avLst/>
          </a:prstGeom>
          <a:gradFill>
            <a:gsLst>
              <a:gs pos="0">
                <a:srgbClr val="151F36"/>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5" name="Google Shape;525;p103"/>
          <p:cNvPicPr preferRelativeResize="0"/>
          <p:nvPr/>
        </p:nvPicPr>
        <p:blipFill rotWithShape="1">
          <a:blip r:embed="rId3">
            <a:alphaModFix/>
          </a:blip>
          <a:srcRect l="-3060" r="24189"/>
          <a:stretch/>
        </p:blipFill>
        <p:spPr>
          <a:xfrm>
            <a:off x="3440625" y="547750"/>
            <a:ext cx="5703426" cy="4067701"/>
          </a:xfrm>
          <a:prstGeom prst="rect">
            <a:avLst/>
          </a:prstGeom>
          <a:noFill/>
          <a:ln>
            <a:noFill/>
          </a:ln>
          <a:effectLst>
            <a:outerShdw blurRad="342900" dist="19050" dir="5400000" algn="bl" rotWithShape="0">
              <a:srgbClr val="000000">
                <a:alpha val="74000"/>
              </a:srgbClr>
            </a:outerShdw>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vePerson Roboto Light Q1Y18">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ivePerson Roboto Q1Y19">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1122</Words>
  <Application>Microsoft Macintosh PowerPoint</Application>
  <PresentationFormat>On-screen Show (16:9)</PresentationFormat>
  <Paragraphs>113</Paragraphs>
  <Slides>23</Slides>
  <Notes>23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23</vt:i4>
      </vt:variant>
    </vt:vector>
  </HeadingPairs>
  <TitlesOfParts>
    <vt:vector size="35" baseType="lpstr">
      <vt:lpstr>Arial</vt:lpstr>
      <vt:lpstr>Roboto Slab Light</vt:lpstr>
      <vt:lpstr>Calibri</vt:lpstr>
      <vt:lpstr>Roboto Light</vt:lpstr>
      <vt:lpstr>Roboto</vt:lpstr>
      <vt:lpstr>Roboto Slab</vt:lpstr>
      <vt:lpstr>Roboto Medium</vt:lpstr>
      <vt:lpstr>Oswald</vt:lpstr>
      <vt:lpstr>Simple Light</vt:lpstr>
      <vt:lpstr>LivePerson Roboto Light Q1Y18</vt:lpstr>
      <vt:lpstr>Simple Light</vt:lpstr>
      <vt:lpstr>LivePerson Roboto Q1Y19</vt:lpstr>
      <vt:lpstr>PowerPoint Presentation</vt:lpstr>
      <vt:lpstr>Why use the enhanced agent workspace? </vt:lpstr>
      <vt:lpstr>PowerPoint Presentation</vt:lpstr>
      <vt:lpstr>PowerPoint Presentation</vt:lpstr>
      <vt:lpstr> Beginning of your shift </vt:lpstr>
      <vt:lpstr>PowerPoint Presentation</vt:lpstr>
      <vt:lpstr>Handling conversations: Your workload simplified </vt:lpstr>
      <vt:lpstr>Current experience: Choosing which conversation to reply to next </vt:lpstr>
      <vt:lpstr>PowerPoint Presentation</vt:lpstr>
      <vt:lpstr>Your workspace</vt:lpstr>
      <vt:lpstr>Conversation statuses and filters</vt:lpstr>
      <vt:lpstr>Current experience: managing a long queue</vt:lpstr>
      <vt:lpstr>PowerPoint Presentation</vt:lpstr>
      <vt:lpstr>Current experience: conversation history can be overlooked</vt:lpstr>
      <vt:lpstr>PowerPoint Presentation</vt:lpstr>
      <vt:lpstr>PowerPoint Presentation</vt:lpstr>
      <vt:lpstr>PowerPoint Presentation</vt:lpstr>
      <vt:lpstr>PowerPoint Presentation</vt:lpstr>
      <vt:lpstr>Closing Conversations</vt:lpstr>
      <vt:lpstr>Current experience: managing closed conversations</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cp:revision>
  <dcterms:modified xsi:type="dcterms:W3CDTF">2019-07-09T13:37:50Z</dcterms:modified>
</cp:coreProperties>
</file>